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13"/>
  </p:notesMasterIdLst>
  <p:sldIdLst>
    <p:sldId id="256" r:id="rId2"/>
    <p:sldId id="258" r:id="rId3"/>
    <p:sldId id="270" r:id="rId4"/>
    <p:sldId id="312" r:id="rId5"/>
    <p:sldId id="262" r:id="rId6"/>
    <p:sldId id="322" r:id="rId7"/>
    <p:sldId id="323" r:id="rId8"/>
    <p:sldId id="317" r:id="rId9"/>
    <p:sldId id="319" r:id="rId10"/>
    <p:sldId id="324" r:id="rId11"/>
    <p:sldId id="315" r:id="rId12"/>
  </p:sldIdLst>
  <p:sldSz cx="9144000" cy="5143500" type="screen16x9"/>
  <p:notesSz cx="6858000" cy="9144000"/>
  <p:embeddedFontLst>
    <p:embeddedFont>
      <p:font typeface="DM Sans" panose="020B0604020202020204" charset="0"/>
      <p:regular r:id="rId14"/>
      <p:bold r:id="rId15"/>
      <p:italic r:id="rId16"/>
      <p:boldItalic r:id="rId17"/>
    </p:embeddedFont>
    <p:embeddedFont>
      <p:font typeface="Fira Sans Extra Condensed Medium" panose="020B0604020202020204" charset="0"/>
      <p:regular r:id="rId18"/>
      <p:bold r:id="rId19"/>
      <p:italic r:id="rId20"/>
      <p:boldItalic r:id="rId21"/>
    </p:embeddedFont>
    <p:embeddedFont>
      <p:font typeface="Oswald" panose="00000500000000000000" pitchFamily="2" charset="0"/>
      <p:regular r:id="rId22"/>
      <p:bold r:id="rId23"/>
    </p:embeddedFont>
    <p:embeddedFont>
      <p:font typeface="Roboto" panose="02000000000000000000" pitchFamily="2" charset="0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ADEA695-3D96-4C78-A7B7-6EF452A2B454}">
  <a:tblStyle styleId="{DADEA695-3D96-4C78-A7B7-6EF452A2B4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5217" autoAdjust="0"/>
  </p:normalViewPr>
  <p:slideViewPr>
    <p:cSldViewPr snapToGrid="0">
      <p:cViewPr varScale="1">
        <p:scale>
          <a:sx n="93" d="100"/>
          <a:sy n="93" d="100"/>
        </p:scale>
        <p:origin x="20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DD4836-3E97-427E-970F-D68773589B8A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72B7433-7CA0-4ED3-8D79-41E928DFC050}">
      <dgm:prSet/>
      <dgm:spPr/>
      <dgm:t>
        <a:bodyPr/>
        <a:lstStyle/>
        <a:p>
          <a:r>
            <a:rPr lang="en-GB" dirty="0"/>
            <a:t>Taster sessions</a:t>
          </a:r>
          <a:endParaRPr lang="en-US" dirty="0"/>
        </a:p>
      </dgm:t>
    </dgm:pt>
    <dgm:pt modelId="{8004535C-3463-4CFA-AB05-DAF3BA523540}" type="parTrans" cxnId="{BC4A748B-B4B6-4C8E-A698-E441160B383B}">
      <dgm:prSet/>
      <dgm:spPr/>
      <dgm:t>
        <a:bodyPr/>
        <a:lstStyle/>
        <a:p>
          <a:endParaRPr lang="en-US"/>
        </a:p>
      </dgm:t>
    </dgm:pt>
    <dgm:pt modelId="{32D20132-192D-4CC5-8725-08ABD83B105B}" type="sibTrans" cxnId="{BC4A748B-B4B6-4C8E-A698-E441160B383B}">
      <dgm:prSet/>
      <dgm:spPr/>
      <dgm:t>
        <a:bodyPr/>
        <a:lstStyle/>
        <a:p>
          <a:endParaRPr lang="en-US"/>
        </a:p>
      </dgm:t>
    </dgm:pt>
    <dgm:pt modelId="{0BF7737C-4A72-463C-8BD0-1E3B21E73DBA}">
      <dgm:prSet/>
      <dgm:spPr/>
      <dgm:t>
        <a:bodyPr/>
        <a:lstStyle/>
        <a:p>
          <a:r>
            <a:rPr lang="en-GB"/>
            <a:t>Shadowing classes</a:t>
          </a:r>
          <a:endParaRPr lang="en-US"/>
        </a:p>
      </dgm:t>
    </dgm:pt>
    <dgm:pt modelId="{7832F24F-DE5E-463C-9AE5-F0FBCF885D3E}" type="parTrans" cxnId="{E20567BB-ED11-4012-AF2F-7DF84F8E7203}">
      <dgm:prSet/>
      <dgm:spPr/>
      <dgm:t>
        <a:bodyPr/>
        <a:lstStyle/>
        <a:p>
          <a:endParaRPr lang="en-US"/>
        </a:p>
      </dgm:t>
    </dgm:pt>
    <dgm:pt modelId="{510CFCF9-BA9D-4234-B49E-6C2B29A71B0E}" type="sibTrans" cxnId="{E20567BB-ED11-4012-AF2F-7DF84F8E7203}">
      <dgm:prSet/>
      <dgm:spPr/>
      <dgm:t>
        <a:bodyPr/>
        <a:lstStyle/>
        <a:p>
          <a:endParaRPr lang="en-US"/>
        </a:p>
      </dgm:t>
    </dgm:pt>
    <dgm:pt modelId="{C3669C28-7A8D-4CD3-AE51-4A2B231871D0}">
      <dgm:prSet/>
      <dgm:spPr/>
      <dgm:t>
        <a:bodyPr/>
        <a:lstStyle/>
        <a:p>
          <a:r>
            <a:rPr lang="en-GB"/>
            <a:t>Interviews</a:t>
          </a:r>
          <a:endParaRPr lang="en-US"/>
        </a:p>
      </dgm:t>
    </dgm:pt>
    <dgm:pt modelId="{0C8BF4B9-6DC7-4899-B505-CEA5335A0220}" type="parTrans" cxnId="{A9768A6E-16DE-4E08-85F6-191C534FE610}">
      <dgm:prSet/>
      <dgm:spPr/>
      <dgm:t>
        <a:bodyPr/>
        <a:lstStyle/>
        <a:p>
          <a:endParaRPr lang="en-US"/>
        </a:p>
      </dgm:t>
    </dgm:pt>
    <dgm:pt modelId="{014C48F6-D35A-4ED2-9922-38D7386A378D}" type="sibTrans" cxnId="{A9768A6E-16DE-4E08-85F6-191C534FE610}">
      <dgm:prSet/>
      <dgm:spPr/>
      <dgm:t>
        <a:bodyPr/>
        <a:lstStyle/>
        <a:p>
          <a:endParaRPr lang="en-US"/>
        </a:p>
      </dgm:t>
    </dgm:pt>
    <dgm:pt modelId="{FC48E53F-5828-4B64-885C-D8C5AA562861}">
      <dgm:prSet/>
      <dgm:spPr/>
      <dgm:t>
        <a:bodyPr/>
        <a:lstStyle/>
        <a:p>
          <a:r>
            <a:rPr lang="en-GB"/>
            <a:t>L3 assignments</a:t>
          </a:r>
          <a:endParaRPr lang="en-US"/>
        </a:p>
      </dgm:t>
    </dgm:pt>
    <dgm:pt modelId="{74DFA753-2B30-4141-B264-781148CD5EF0}" type="parTrans" cxnId="{5C60101A-0A6D-408D-9363-ADE19D6D1606}">
      <dgm:prSet/>
      <dgm:spPr/>
      <dgm:t>
        <a:bodyPr/>
        <a:lstStyle/>
        <a:p>
          <a:endParaRPr lang="en-US"/>
        </a:p>
      </dgm:t>
    </dgm:pt>
    <dgm:pt modelId="{DE69F0A1-EAAF-453F-B929-E04DF7179D22}" type="sibTrans" cxnId="{5C60101A-0A6D-408D-9363-ADE19D6D1606}">
      <dgm:prSet/>
      <dgm:spPr/>
      <dgm:t>
        <a:bodyPr/>
        <a:lstStyle/>
        <a:p>
          <a:endParaRPr lang="en-US"/>
        </a:p>
      </dgm:t>
    </dgm:pt>
    <dgm:pt modelId="{880161D7-15FA-45E5-AD8E-FFCDD0EBDB1E}">
      <dgm:prSet/>
      <dgm:spPr/>
      <dgm:t>
        <a:bodyPr/>
        <a:lstStyle/>
        <a:p>
          <a:r>
            <a:rPr lang="en-GB" dirty="0"/>
            <a:t>L3 practical’s</a:t>
          </a:r>
          <a:endParaRPr lang="en-US" dirty="0"/>
        </a:p>
      </dgm:t>
    </dgm:pt>
    <dgm:pt modelId="{F0D05592-A2CF-4895-895A-8109F7ABFE96}" type="parTrans" cxnId="{75E46ECC-B250-47DA-A56E-F9F284AD3DD2}">
      <dgm:prSet/>
      <dgm:spPr/>
      <dgm:t>
        <a:bodyPr/>
        <a:lstStyle/>
        <a:p>
          <a:endParaRPr lang="en-US"/>
        </a:p>
      </dgm:t>
    </dgm:pt>
    <dgm:pt modelId="{2B93DF6D-4DF6-4C9D-A035-A297DDB04E53}" type="sibTrans" cxnId="{75E46ECC-B250-47DA-A56E-F9F284AD3DD2}">
      <dgm:prSet/>
      <dgm:spPr/>
      <dgm:t>
        <a:bodyPr/>
        <a:lstStyle/>
        <a:p>
          <a:endParaRPr lang="en-US"/>
        </a:p>
      </dgm:t>
    </dgm:pt>
    <dgm:pt modelId="{B60A3B8B-2CE8-4436-957C-0907729129EA}">
      <dgm:prSet/>
      <dgm:spPr/>
      <dgm:t>
        <a:bodyPr/>
        <a:lstStyle/>
        <a:p>
          <a:r>
            <a:rPr lang="en-GB"/>
            <a:t>Talking with current L3 students</a:t>
          </a:r>
          <a:endParaRPr lang="en-US"/>
        </a:p>
      </dgm:t>
    </dgm:pt>
    <dgm:pt modelId="{52EF8DE9-2C19-4302-8FB9-C50CF855B555}" type="parTrans" cxnId="{312D6181-5135-438D-BF15-6061248335AF}">
      <dgm:prSet/>
      <dgm:spPr/>
      <dgm:t>
        <a:bodyPr/>
        <a:lstStyle/>
        <a:p>
          <a:endParaRPr lang="en-US"/>
        </a:p>
      </dgm:t>
    </dgm:pt>
    <dgm:pt modelId="{D0FEFD90-4146-4F20-B8D0-00615913F279}" type="sibTrans" cxnId="{312D6181-5135-438D-BF15-6061248335AF}">
      <dgm:prSet/>
      <dgm:spPr/>
      <dgm:t>
        <a:bodyPr/>
        <a:lstStyle/>
        <a:p>
          <a:endParaRPr lang="en-US"/>
        </a:p>
      </dgm:t>
    </dgm:pt>
    <dgm:pt modelId="{9ACE68A4-53A7-47EE-B0B9-3FE265B13FB1}">
      <dgm:prSet/>
      <dgm:spPr/>
      <dgm:t>
        <a:bodyPr/>
        <a:lstStyle/>
        <a:p>
          <a:r>
            <a:rPr lang="en-GB"/>
            <a:t>Meeting employers </a:t>
          </a:r>
          <a:endParaRPr lang="en-US"/>
        </a:p>
      </dgm:t>
    </dgm:pt>
    <dgm:pt modelId="{136D597C-D0FC-4D19-8B77-0E117F82FCB4}" type="parTrans" cxnId="{1F766272-F06A-4E4C-8DEA-273053F4B6B6}">
      <dgm:prSet/>
      <dgm:spPr/>
      <dgm:t>
        <a:bodyPr/>
        <a:lstStyle/>
        <a:p>
          <a:endParaRPr lang="en-US"/>
        </a:p>
      </dgm:t>
    </dgm:pt>
    <dgm:pt modelId="{FBEEE1CD-4CD0-41A0-952E-24A972A26D74}" type="sibTrans" cxnId="{1F766272-F06A-4E4C-8DEA-273053F4B6B6}">
      <dgm:prSet/>
      <dgm:spPr/>
      <dgm:t>
        <a:bodyPr/>
        <a:lstStyle/>
        <a:p>
          <a:endParaRPr lang="en-US"/>
        </a:p>
      </dgm:t>
    </dgm:pt>
    <dgm:pt modelId="{48D0D356-5D8D-4C1F-8F9F-6F4BCB08795A}" type="pres">
      <dgm:prSet presAssocID="{E9DD4836-3E97-427E-970F-D68773589B8A}" presName="compositeShape" presStyleCnt="0">
        <dgm:presLayoutVars>
          <dgm:chMax val="7"/>
          <dgm:dir/>
          <dgm:resizeHandles val="exact"/>
        </dgm:presLayoutVars>
      </dgm:prSet>
      <dgm:spPr/>
    </dgm:pt>
    <dgm:pt modelId="{A9F78C74-3C7A-4126-9F99-4A0657977E64}" type="pres">
      <dgm:prSet presAssocID="{E9DD4836-3E97-427E-970F-D68773589B8A}" presName="wedge1" presStyleLbl="node1" presStyleIdx="0" presStyleCnt="7"/>
      <dgm:spPr/>
    </dgm:pt>
    <dgm:pt modelId="{A5D06677-B8DE-4C55-92E8-D476B515914C}" type="pres">
      <dgm:prSet presAssocID="{E9DD4836-3E97-427E-970F-D68773589B8A}" presName="dummy1a" presStyleCnt="0"/>
      <dgm:spPr/>
    </dgm:pt>
    <dgm:pt modelId="{6497FE07-6271-4B33-8D07-B900C9B7479E}" type="pres">
      <dgm:prSet presAssocID="{E9DD4836-3E97-427E-970F-D68773589B8A}" presName="dummy1b" presStyleCnt="0"/>
      <dgm:spPr/>
    </dgm:pt>
    <dgm:pt modelId="{24009FF9-281C-4942-8E64-DC06A6253F76}" type="pres">
      <dgm:prSet presAssocID="{E9DD4836-3E97-427E-970F-D68773589B8A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4608F33D-9D6D-483C-B745-6190CA91770F}" type="pres">
      <dgm:prSet presAssocID="{E9DD4836-3E97-427E-970F-D68773589B8A}" presName="wedge2" presStyleLbl="node1" presStyleIdx="1" presStyleCnt="7"/>
      <dgm:spPr/>
    </dgm:pt>
    <dgm:pt modelId="{921896C7-3FBA-49A0-B573-C75888244F9F}" type="pres">
      <dgm:prSet presAssocID="{E9DD4836-3E97-427E-970F-D68773589B8A}" presName="dummy2a" presStyleCnt="0"/>
      <dgm:spPr/>
    </dgm:pt>
    <dgm:pt modelId="{D5119EFE-7791-4495-9860-8BB5E55F4747}" type="pres">
      <dgm:prSet presAssocID="{E9DD4836-3E97-427E-970F-D68773589B8A}" presName="dummy2b" presStyleCnt="0"/>
      <dgm:spPr/>
    </dgm:pt>
    <dgm:pt modelId="{370D7C73-5666-4E8D-AA55-B2A62C8EF9F0}" type="pres">
      <dgm:prSet presAssocID="{E9DD4836-3E97-427E-970F-D68773589B8A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60EC481C-DBAF-4FA5-8ED7-80AA7C1E2482}" type="pres">
      <dgm:prSet presAssocID="{E9DD4836-3E97-427E-970F-D68773589B8A}" presName="wedge3" presStyleLbl="node1" presStyleIdx="2" presStyleCnt="7"/>
      <dgm:spPr/>
    </dgm:pt>
    <dgm:pt modelId="{D3BAC3E2-885C-4459-BBE1-4BFA75A5A4EA}" type="pres">
      <dgm:prSet presAssocID="{E9DD4836-3E97-427E-970F-D68773589B8A}" presName="dummy3a" presStyleCnt="0"/>
      <dgm:spPr/>
    </dgm:pt>
    <dgm:pt modelId="{F54A9F8C-A9F9-4B29-B11D-894A8D10D824}" type="pres">
      <dgm:prSet presAssocID="{E9DD4836-3E97-427E-970F-D68773589B8A}" presName="dummy3b" presStyleCnt="0"/>
      <dgm:spPr/>
    </dgm:pt>
    <dgm:pt modelId="{38AB39A7-75A8-479B-9CE9-50A65FD2017C}" type="pres">
      <dgm:prSet presAssocID="{E9DD4836-3E97-427E-970F-D68773589B8A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12CE22A2-FCA5-48BE-81A6-24DF689FB6B5}" type="pres">
      <dgm:prSet presAssocID="{E9DD4836-3E97-427E-970F-D68773589B8A}" presName="wedge4" presStyleLbl="node1" presStyleIdx="3" presStyleCnt="7"/>
      <dgm:spPr/>
    </dgm:pt>
    <dgm:pt modelId="{A692F402-C93C-48A5-A60A-EAA93BC17C95}" type="pres">
      <dgm:prSet presAssocID="{E9DD4836-3E97-427E-970F-D68773589B8A}" presName="dummy4a" presStyleCnt="0"/>
      <dgm:spPr/>
    </dgm:pt>
    <dgm:pt modelId="{D712A17E-EA6E-48AD-A59C-39DB6B957FB3}" type="pres">
      <dgm:prSet presAssocID="{E9DD4836-3E97-427E-970F-D68773589B8A}" presName="dummy4b" presStyleCnt="0"/>
      <dgm:spPr/>
    </dgm:pt>
    <dgm:pt modelId="{E367DA19-577C-45DB-A7F1-7322C1D91C4A}" type="pres">
      <dgm:prSet presAssocID="{E9DD4836-3E97-427E-970F-D68773589B8A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00D5C2D1-C551-438B-9387-24A753ACCE75}" type="pres">
      <dgm:prSet presAssocID="{E9DD4836-3E97-427E-970F-D68773589B8A}" presName="wedge5" presStyleLbl="node1" presStyleIdx="4" presStyleCnt="7"/>
      <dgm:spPr/>
    </dgm:pt>
    <dgm:pt modelId="{049C498D-F998-45B4-97DA-6E258C60AA13}" type="pres">
      <dgm:prSet presAssocID="{E9DD4836-3E97-427E-970F-D68773589B8A}" presName="dummy5a" presStyleCnt="0"/>
      <dgm:spPr/>
    </dgm:pt>
    <dgm:pt modelId="{4BD9D905-FA11-4AC5-91B5-AFBC46F24C9F}" type="pres">
      <dgm:prSet presAssocID="{E9DD4836-3E97-427E-970F-D68773589B8A}" presName="dummy5b" presStyleCnt="0"/>
      <dgm:spPr/>
    </dgm:pt>
    <dgm:pt modelId="{1FA3EFAA-32C3-4060-A9EA-7C6DCA5FD82F}" type="pres">
      <dgm:prSet presAssocID="{E9DD4836-3E97-427E-970F-D68773589B8A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D41DD250-D798-489C-964D-0CD716DA2E1B}" type="pres">
      <dgm:prSet presAssocID="{E9DD4836-3E97-427E-970F-D68773589B8A}" presName="wedge6" presStyleLbl="node1" presStyleIdx="5" presStyleCnt="7"/>
      <dgm:spPr/>
    </dgm:pt>
    <dgm:pt modelId="{825CB3FE-3C60-4049-A92F-9670EB5B8DBC}" type="pres">
      <dgm:prSet presAssocID="{E9DD4836-3E97-427E-970F-D68773589B8A}" presName="dummy6a" presStyleCnt="0"/>
      <dgm:spPr/>
    </dgm:pt>
    <dgm:pt modelId="{DD26CA70-75D5-494F-A0C6-0A9D05FEBCF3}" type="pres">
      <dgm:prSet presAssocID="{E9DD4836-3E97-427E-970F-D68773589B8A}" presName="dummy6b" presStyleCnt="0"/>
      <dgm:spPr/>
    </dgm:pt>
    <dgm:pt modelId="{7D503404-D548-4502-A864-C8FA851613FD}" type="pres">
      <dgm:prSet presAssocID="{E9DD4836-3E97-427E-970F-D68773589B8A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3E57C3BD-D3BF-42CF-96B7-0CC1D8F13868}" type="pres">
      <dgm:prSet presAssocID="{E9DD4836-3E97-427E-970F-D68773589B8A}" presName="wedge7" presStyleLbl="node1" presStyleIdx="6" presStyleCnt="7"/>
      <dgm:spPr/>
    </dgm:pt>
    <dgm:pt modelId="{552AE910-32DC-426F-8B08-E41B80AD0CCC}" type="pres">
      <dgm:prSet presAssocID="{E9DD4836-3E97-427E-970F-D68773589B8A}" presName="dummy7a" presStyleCnt="0"/>
      <dgm:spPr/>
    </dgm:pt>
    <dgm:pt modelId="{E4298C23-0E96-4C3C-9AF0-F23256850C36}" type="pres">
      <dgm:prSet presAssocID="{E9DD4836-3E97-427E-970F-D68773589B8A}" presName="dummy7b" presStyleCnt="0"/>
      <dgm:spPr/>
    </dgm:pt>
    <dgm:pt modelId="{DDEFC75E-A112-46EC-AA25-344F26D6CDE1}" type="pres">
      <dgm:prSet presAssocID="{E9DD4836-3E97-427E-970F-D68773589B8A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DD7B3FED-5C35-4779-BE62-A31CD238E870}" type="pres">
      <dgm:prSet presAssocID="{32D20132-192D-4CC5-8725-08ABD83B105B}" presName="arrowWedge1" presStyleLbl="fgSibTrans2D1" presStyleIdx="0" presStyleCnt="7"/>
      <dgm:spPr/>
    </dgm:pt>
    <dgm:pt modelId="{4760EE5A-D9C8-4A2D-8880-F7205C47C5A1}" type="pres">
      <dgm:prSet presAssocID="{510CFCF9-BA9D-4234-B49E-6C2B29A71B0E}" presName="arrowWedge2" presStyleLbl="fgSibTrans2D1" presStyleIdx="1" presStyleCnt="7"/>
      <dgm:spPr/>
    </dgm:pt>
    <dgm:pt modelId="{5FC24CD1-021D-4704-BA55-81B683149725}" type="pres">
      <dgm:prSet presAssocID="{014C48F6-D35A-4ED2-9922-38D7386A378D}" presName="arrowWedge3" presStyleLbl="fgSibTrans2D1" presStyleIdx="2" presStyleCnt="7"/>
      <dgm:spPr/>
    </dgm:pt>
    <dgm:pt modelId="{6F0B1B7F-ECC8-4893-8C19-709B8F923609}" type="pres">
      <dgm:prSet presAssocID="{DE69F0A1-EAAF-453F-B929-E04DF7179D22}" presName="arrowWedge4" presStyleLbl="fgSibTrans2D1" presStyleIdx="3" presStyleCnt="7"/>
      <dgm:spPr/>
    </dgm:pt>
    <dgm:pt modelId="{B34771F6-A4C0-4D36-B4C3-DD402ADC328B}" type="pres">
      <dgm:prSet presAssocID="{2B93DF6D-4DF6-4C9D-A035-A297DDB04E53}" presName="arrowWedge5" presStyleLbl="fgSibTrans2D1" presStyleIdx="4" presStyleCnt="7"/>
      <dgm:spPr/>
    </dgm:pt>
    <dgm:pt modelId="{D7031B15-0084-451D-8A37-AD2D9173EADE}" type="pres">
      <dgm:prSet presAssocID="{D0FEFD90-4146-4F20-B8D0-00615913F279}" presName="arrowWedge6" presStyleLbl="fgSibTrans2D1" presStyleIdx="5" presStyleCnt="7"/>
      <dgm:spPr/>
    </dgm:pt>
    <dgm:pt modelId="{5F5E7415-FCF3-4AD3-A9B7-B455F8FA6339}" type="pres">
      <dgm:prSet presAssocID="{FBEEE1CD-4CD0-41A0-952E-24A972A26D74}" presName="arrowWedge7" presStyleLbl="fgSibTrans2D1" presStyleIdx="6" presStyleCnt="7"/>
      <dgm:spPr/>
    </dgm:pt>
  </dgm:ptLst>
  <dgm:cxnLst>
    <dgm:cxn modelId="{A13EBF07-7F7A-412C-B515-B9CBECCD0C4D}" type="presOf" srcId="{880161D7-15FA-45E5-AD8E-FFCDD0EBDB1E}" destId="{1FA3EFAA-32C3-4060-A9EA-7C6DCA5FD82F}" srcOrd="1" destOrd="0" presId="urn:microsoft.com/office/officeart/2005/8/layout/cycle8"/>
    <dgm:cxn modelId="{FD3A4611-3FBA-4091-A4ED-5D9557BF0D36}" type="presOf" srcId="{9ACE68A4-53A7-47EE-B0B9-3FE265B13FB1}" destId="{DDEFC75E-A112-46EC-AA25-344F26D6CDE1}" srcOrd="1" destOrd="0" presId="urn:microsoft.com/office/officeart/2005/8/layout/cycle8"/>
    <dgm:cxn modelId="{5C60101A-0A6D-408D-9363-ADE19D6D1606}" srcId="{E9DD4836-3E97-427E-970F-D68773589B8A}" destId="{FC48E53F-5828-4B64-885C-D8C5AA562861}" srcOrd="3" destOrd="0" parTransId="{74DFA753-2B30-4141-B264-781148CD5EF0}" sibTransId="{DE69F0A1-EAAF-453F-B929-E04DF7179D22}"/>
    <dgm:cxn modelId="{CAD0FB24-59B7-4536-A0A5-FC9EF3EC92F2}" type="presOf" srcId="{472B7433-7CA0-4ED3-8D79-41E928DFC050}" destId="{A9F78C74-3C7A-4126-9F99-4A0657977E64}" srcOrd="0" destOrd="0" presId="urn:microsoft.com/office/officeart/2005/8/layout/cycle8"/>
    <dgm:cxn modelId="{AFCFB165-506D-49EA-BABA-12F08EAE3E3F}" type="presOf" srcId="{472B7433-7CA0-4ED3-8D79-41E928DFC050}" destId="{24009FF9-281C-4942-8E64-DC06A6253F76}" srcOrd="1" destOrd="0" presId="urn:microsoft.com/office/officeart/2005/8/layout/cycle8"/>
    <dgm:cxn modelId="{A9768A6E-16DE-4E08-85F6-191C534FE610}" srcId="{E9DD4836-3E97-427E-970F-D68773589B8A}" destId="{C3669C28-7A8D-4CD3-AE51-4A2B231871D0}" srcOrd="2" destOrd="0" parTransId="{0C8BF4B9-6DC7-4899-B505-CEA5335A0220}" sibTransId="{014C48F6-D35A-4ED2-9922-38D7386A378D}"/>
    <dgm:cxn modelId="{0C25E86F-76BF-4E9B-9899-18CAD50179F1}" type="presOf" srcId="{0BF7737C-4A72-463C-8BD0-1E3B21E73DBA}" destId="{370D7C73-5666-4E8D-AA55-B2A62C8EF9F0}" srcOrd="1" destOrd="0" presId="urn:microsoft.com/office/officeart/2005/8/layout/cycle8"/>
    <dgm:cxn modelId="{1F766272-F06A-4E4C-8DEA-273053F4B6B6}" srcId="{E9DD4836-3E97-427E-970F-D68773589B8A}" destId="{9ACE68A4-53A7-47EE-B0B9-3FE265B13FB1}" srcOrd="6" destOrd="0" parTransId="{136D597C-D0FC-4D19-8B77-0E117F82FCB4}" sibTransId="{FBEEE1CD-4CD0-41A0-952E-24A972A26D74}"/>
    <dgm:cxn modelId="{AE7F7652-1C30-48B9-A07A-EA6E2D46A176}" type="presOf" srcId="{FC48E53F-5828-4B64-885C-D8C5AA562861}" destId="{12CE22A2-FCA5-48BE-81A6-24DF689FB6B5}" srcOrd="0" destOrd="0" presId="urn:microsoft.com/office/officeart/2005/8/layout/cycle8"/>
    <dgm:cxn modelId="{E23C2A58-3735-4EA1-8225-9042CEB7E316}" type="presOf" srcId="{B60A3B8B-2CE8-4436-957C-0907729129EA}" destId="{D41DD250-D798-489C-964D-0CD716DA2E1B}" srcOrd="0" destOrd="0" presId="urn:microsoft.com/office/officeart/2005/8/layout/cycle8"/>
    <dgm:cxn modelId="{312D6181-5135-438D-BF15-6061248335AF}" srcId="{E9DD4836-3E97-427E-970F-D68773589B8A}" destId="{B60A3B8B-2CE8-4436-957C-0907729129EA}" srcOrd="5" destOrd="0" parTransId="{52EF8DE9-2C19-4302-8FB9-C50CF855B555}" sibTransId="{D0FEFD90-4146-4F20-B8D0-00615913F279}"/>
    <dgm:cxn modelId="{BC4A748B-B4B6-4C8E-A698-E441160B383B}" srcId="{E9DD4836-3E97-427E-970F-D68773589B8A}" destId="{472B7433-7CA0-4ED3-8D79-41E928DFC050}" srcOrd="0" destOrd="0" parTransId="{8004535C-3463-4CFA-AB05-DAF3BA523540}" sibTransId="{32D20132-192D-4CC5-8725-08ABD83B105B}"/>
    <dgm:cxn modelId="{894C558F-4CC8-4269-83F4-820F0B7F5C4A}" type="presOf" srcId="{E9DD4836-3E97-427E-970F-D68773589B8A}" destId="{48D0D356-5D8D-4C1F-8F9F-6F4BCB08795A}" srcOrd="0" destOrd="0" presId="urn:microsoft.com/office/officeart/2005/8/layout/cycle8"/>
    <dgm:cxn modelId="{B30E1098-910D-44C4-998E-8B8CEB6733CF}" type="presOf" srcId="{B60A3B8B-2CE8-4436-957C-0907729129EA}" destId="{7D503404-D548-4502-A864-C8FA851613FD}" srcOrd="1" destOrd="0" presId="urn:microsoft.com/office/officeart/2005/8/layout/cycle8"/>
    <dgm:cxn modelId="{7A8D7CAE-7E5B-43D4-AB94-BA7ACD22577A}" type="presOf" srcId="{C3669C28-7A8D-4CD3-AE51-4A2B231871D0}" destId="{60EC481C-DBAF-4FA5-8ED7-80AA7C1E2482}" srcOrd="0" destOrd="0" presId="urn:microsoft.com/office/officeart/2005/8/layout/cycle8"/>
    <dgm:cxn modelId="{E20567BB-ED11-4012-AF2F-7DF84F8E7203}" srcId="{E9DD4836-3E97-427E-970F-D68773589B8A}" destId="{0BF7737C-4A72-463C-8BD0-1E3B21E73DBA}" srcOrd="1" destOrd="0" parTransId="{7832F24F-DE5E-463C-9AE5-F0FBCF885D3E}" sibTransId="{510CFCF9-BA9D-4234-B49E-6C2B29A71B0E}"/>
    <dgm:cxn modelId="{6E04A5BD-4CCE-42DA-8730-EF5514E445AE}" type="presOf" srcId="{FC48E53F-5828-4B64-885C-D8C5AA562861}" destId="{E367DA19-577C-45DB-A7F1-7322C1D91C4A}" srcOrd="1" destOrd="0" presId="urn:microsoft.com/office/officeart/2005/8/layout/cycle8"/>
    <dgm:cxn modelId="{04E4F6BD-3697-4658-B013-6B7FEAB73939}" type="presOf" srcId="{C3669C28-7A8D-4CD3-AE51-4A2B231871D0}" destId="{38AB39A7-75A8-479B-9CE9-50A65FD2017C}" srcOrd="1" destOrd="0" presId="urn:microsoft.com/office/officeart/2005/8/layout/cycle8"/>
    <dgm:cxn modelId="{480487C0-D54F-40D2-9DA7-DE246A664490}" type="presOf" srcId="{880161D7-15FA-45E5-AD8E-FFCDD0EBDB1E}" destId="{00D5C2D1-C551-438B-9387-24A753ACCE75}" srcOrd="0" destOrd="0" presId="urn:microsoft.com/office/officeart/2005/8/layout/cycle8"/>
    <dgm:cxn modelId="{75E46ECC-B250-47DA-A56E-F9F284AD3DD2}" srcId="{E9DD4836-3E97-427E-970F-D68773589B8A}" destId="{880161D7-15FA-45E5-AD8E-FFCDD0EBDB1E}" srcOrd="4" destOrd="0" parTransId="{F0D05592-A2CF-4895-895A-8109F7ABFE96}" sibTransId="{2B93DF6D-4DF6-4C9D-A035-A297DDB04E53}"/>
    <dgm:cxn modelId="{DB9A81F5-C505-427F-990B-8BCF3926801B}" type="presOf" srcId="{9ACE68A4-53A7-47EE-B0B9-3FE265B13FB1}" destId="{3E57C3BD-D3BF-42CF-96B7-0CC1D8F13868}" srcOrd="0" destOrd="0" presId="urn:microsoft.com/office/officeart/2005/8/layout/cycle8"/>
    <dgm:cxn modelId="{F8F64DF7-B248-4712-BC06-0CCB05ED8E45}" type="presOf" srcId="{0BF7737C-4A72-463C-8BD0-1E3B21E73DBA}" destId="{4608F33D-9D6D-483C-B745-6190CA91770F}" srcOrd="0" destOrd="0" presId="urn:microsoft.com/office/officeart/2005/8/layout/cycle8"/>
    <dgm:cxn modelId="{4B582AC4-299B-43F2-8952-04871B47CB8B}" type="presParOf" srcId="{48D0D356-5D8D-4C1F-8F9F-6F4BCB08795A}" destId="{A9F78C74-3C7A-4126-9F99-4A0657977E64}" srcOrd="0" destOrd="0" presId="urn:microsoft.com/office/officeart/2005/8/layout/cycle8"/>
    <dgm:cxn modelId="{DFCD0FE4-860B-436F-B35F-5AF82582FA9A}" type="presParOf" srcId="{48D0D356-5D8D-4C1F-8F9F-6F4BCB08795A}" destId="{A5D06677-B8DE-4C55-92E8-D476B515914C}" srcOrd="1" destOrd="0" presId="urn:microsoft.com/office/officeart/2005/8/layout/cycle8"/>
    <dgm:cxn modelId="{760ABE2C-026B-4CE5-85CB-546B13E97AB8}" type="presParOf" srcId="{48D0D356-5D8D-4C1F-8F9F-6F4BCB08795A}" destId="{6497FE07-6271-4B33-8D07-B900C9B7479E}" srcOrd="2" destOrd="0" presId="urn:microsoft.com/office/officeart/2005/8/layout/cycle8"/>
    <dgm:cxn modelId="{69DB810B-5B99-4904-9FDA-60DC7F170397}" type="presParOf" srcId="{48D0D356-5D8D-4C1F-8F9F-6F4BCB08795A}" destId="{24009FF9-281C-4942-8E64-DC06A6253F76}" srcOrd="3" destOrd="0" presId="urn:microsoft.com/office/officeart/2005/8/layout/cycle8"/>
    <dgm:cxn modelId="{2F640EA9-2195-465D-908F-B3B6167FA236}" type="presParOf" srcId="{48D0D356-5D8D-4C1F-8F9F-6F4BCB08795A}" destId="{4608F33D-9D6D-483C-B745-6190CA91770F}" srcOrd="4" destOrd="0" presId="urn:microsoft.com/office/officeart/2005/8/layout/cycle8"/>
    <dgm:cxn modelId="{DD86FC37-93B5-45D9-A180-60C7E67F5108}" type="presParOf" srcId="{48D0D356-5D8D-4C1F-8F9F-6F4BCB08795A}" destId="{921896C7-3FBA-49A0-B573-C75888244F9F}" srcOrd="5" destOrd="0" presId="urn:microsoft.com/office/officeart/2005/8/layout/cycle8"/>
    <dgm:cxn modelId="{5ABE80AD-EF39-44ED-BAEB-E0F6DB3E9C00}" type="presParOf" srcId="{48D0D356-5D8D-4C1F-8F9F-6F4BCB08795A}" destId="{D5119EFE-7791-4495-9860-8BB5E55F4747}" srcOrd="6" destOrd="0" presId="urn:microsoft.com/office/officeart/2005/8/layout/cycle8"/>
    <dgm:cxn modelId="{6FD06D55-5243-4452-A218-3C60FBF3DCA0}" type="presParOf" srcId="{48D0D356-5D8D-4C1F-8F9F-6F4BCB08795A}" destId="{370D7C73-5666-4E8D-AA55-B2A62C8EF9F0}" srcOrd="7" destOrd="0" presId="urn:microsoft.com/office/officeart/2005/8/layout/cycle8"/>
    <dgm:cxn modelId="{048F4740-E8B0-484B-997F-BF1ADBCA7CD7}" type="presParOf" srcId="{48D0D356-5D8D-4C1F-8F9F-6F4BCB08795A}" destId="{60EC481C-DBAF-4FA5-8ED7-80AA7C1E2482}" srcOrd="8" destOrd="0" presId="urn:microsoft.com/office/officeart/2005/8/layout/cycle8"/>
    <dgm:cxn modelId="{792B1881-3CD7-4273-82D3-89D8F725FC01}" type="presParOf" srcId="{48D0D356-5D8D-4C1F-8F9F-6F4BCB08795A}" destId="{D3BAC3E2-885C-4459-BBE1-4BFA75A5A4EA}" srcOrd="9" destOrd="0" presId="urn:microsoft.com/office/officeart/2005/8/layout/cycle8"/>
    <dgm:cxn modelId="{61F4E5AC-92DD-4406-95D1-FBC7F19DD8CE}" type="presParOf" srcId="{48D0D356-5D8D-4C1F-8F9F-6F4BCB08795A}" destId="{F54A9F8C-A9F9-4B29-B11D-894A8D10D824}" srcOrd="10" destOrd="0" presId="urn:microsoft.com/office/officeart/2005/8/layout/cycle8"/>
    <dgm:cxn modelId="{54AF17D4-247E-44E5-8739-D8F13A04E4B9}" type="presParOf" srcId="{48D0D356-5D8D-4C1F-8F9F-6F4BCB08795A}" destId="{38AB39A7-75A8-479B-9CE9-50A65FD2017C}" srcOrd="11" destOrd="0" presId="urn:microsoft.com/office/officeart/2005/8/layout/cycle8"/>
    <dgm:cxn modelId="{60B23E76-3F9E-4EAC-95BA-3410ABA66145}" type="presParOf" srcId="{48D0D356-5D8D-4C1F-8F9F-6F4BCB08795A}" destId="{12CE22A2-FCA5-48BE-81A6-24DF689FB6B5}" srcOrd="12" destOrd="0" presId="urn:microsoft.com/office/officeart/2005/8/layout/cycle8"/>
    <dgm:cxn modelId="{C1DE81A0-8EB2-4D6E-BE0A-FD7ABA420DF4}" type="presParOf" srcId="{48D0D356-5D8D-4C1F-8F9F-6F4BCB08795A}" destId="{A692F402-C93C-48A5-A60A-EAA93BC17C95}" srcOrd="13" destOrd="0" presId="urn:microsoft.com/office/officeart/2005/8/layout/cycle8"/>
    <dgm:cxn modelId="{0EE5D5A3-7907-4431-B07A-865C34489E8D}" type="presParOf" srcId="{48D0D356-5D8D-4C1F-8F9F-6F4BCB08795A}" destId="{D712A17E-EA6E-48AD-A59C-39DB6B957FB3}" srcOrd="14" destOrd="0" presId="urn:microsoft.com/office/officeart/2005/8/layout/cycle8"/>
    <dgm:cxn modelId="{7F7C42AC-528F-4AE3-95D3-F7139D1DCB55}" type="presParOf" srcId="{48D0D356-5D8D-4C1F-8F9F-6F4BCB08795A}" destId="{E367DA19-577C-45DB-A7F1-7322C1D91C4A}" srcOrd="15" destOrd="0" presId="urn:microsoft.com/office/officeart/2005/8/layout/cycle8"/>
    <dgm:cxn modelId="{89C6F377-EB1F-476A-B9D7-A49A9D15D4B4}" type="presParOf" srcId="{48D0D356-5D8D-4C1F-8F9F-6F4BCB08795A}" destId="{00D5C2D1-C551-438B-9387-24A753ACCE75}" srcOrd="16" destOrd="0" presId="urn:microsoft.com/office/officeart/2005/8/layout/cycle8"/>
    <dgm:cxn modelId="{0BA17CB8-3DC2-49CE-9A00-D7D706966A2F}" type="presParOf" srcId="{48D0D356-5D8D-4C1F-8F9F-6F4BCB08795A}" destId="{049C498D-F998-45B4-97DA-6E258C60AA13}" srcOrd="17" destOrd="0" presId="urn:microsoft.com/office/officeart/2005/8/layout/cycle8"/>
    <dgm:cxn modelId="{78523E8E-56EB-4D17-A1FA-AE6E46D40BC0}" type="presParOf" srcId="{48D0D356-5D8D-4C1F-8F9F-6F4BCB08795A}" destId="{4BD9D905-FA11-4AC5-91B5-AFBC46F24C9F}" srcOrd="18" destOrd="0" presId="urn:microsoft.com/office/officeart/2005/8/layout/cycle8"/>
    <dgm:cxn modelId="{BBFC5797-836B-4E9E-B100-F7AD7A6B3B8C}" type="presParOf" srcId="{48D0D356-5D8D-4C1F-8F9F-6F4BCB08795A}" destId="{1FA3EFAA-32C3-4060-A9EA-7C6DCA5FD82F}" srcOrd="19" destOrd="0" presId="urn:microsoft.com/office/officeart/2005/8/layout/cycle8"/>
    <dgm:cxn modelId="{D2110DDD-B3D5-4748-8041-3BA7FB89642E}" type="presParOf" srcId="{48D0D356-5D8D-4C1F-8F9F-6F4BCB08795A}" destId="{D41DD250-D798-489C-964D-0CD716DA2E1B}" srcOrd="20" destOrd="0" presId="urn:microsoft.com/office/officeart/2005/8/layout/cycle8"/>
    <dgm:cxn modelId="{1A21735D-D5B3-428E-81A3-A81DB8E9BE7F}" type="presParOf" srcId="{48D0D356-5D8D-4C1F-8F9F-6F4BCB08795A}" destId="{825CB3FE-3C60-4049-A92F-9670EB5B8DBC}" srcOrd="21" destOrd="0" presId="urn:microsoft.com/office/officeart/2005/8/layout/cycle8"/>
    <dgm:cxn modelId="{44508B84-F785-4755-B418-0D6AD167E47B}" type="presParOf" srcId="{48D0D356-5D8D-4C1F-8F9F-6F4BCB08795A}" destId="{DD26CA70-75D5-494F-A0C6-0A9D05FEBCF3}" srcOrd="22" destOrd="0" presId="urn:microsoft.com/office/officeart/2005/8/layout/cycle8"/>
    <dgm:cxn modelId="{7E2A3CE7-1D6E-4B2F-A931-088899130EB2}" type="presParOf" srcId="{48D0D356-5D8D-4C1F-8F9F-6F4BCB08795A}" destId="{7D503404-D548-4502-A864-C8FA851613FD}" srcOrd="23" destOrd="0" presId="urn:microsoft.com/office/officeart/2005/8/layout/cycle8"/>
    <dgm:cxn modelId="{161AFE5F-69F9-40AE-89CB-4E5E400BF6B0}" type="presParOf" srcId="{48D0D356-5D8D-4C1F-8F9F-6F4BCB08795A}" destId="{3E57C3BD-D3BF-42CF-96B7-0CC1D8F13868}" srcOrd="24" destOrd="0" presId="urn:microsoft.com/office/officeart/2005/8/layout/cycle8"/>
    <dgm:cxn modelId="{BB19171B-A9B8-4FB8-9C28-A45778A3FDE0}" type="presParOf" srcId="{48D0D356-5D8D-4C1F-8F9F-6F4BCB08795A}" destId="{552AE910-32DC-426F-8B08-E41B80AD0CCC}" srcOrd="25" destOrd="0" presId="urn:microsoft.com/office/officeart/2005/8/layout/cycle8"/>
    <dgm:cxn modelId="{F001F0AC-7DF1-4351-8191-DC10B7F809B7}" type="presParOf" srcId="{48D0D356-5D8D-4C1F-8F9F-6F4BCB08795A}" destId="{E4298C23-0E96-4C3C-9AF0-F23256850C36}" srcOrd="26" destOrd="0" presId="urn:microsoft.com/office/officeart/2005/8/layout/cycle8"/>
    <dgm:cxn modelId="{6BCCEF28-D867-4BD2-8672-50B5C57F8F3F}" type="presParOf" srcId="{48D0D356-5D8D-4C1F-8F9F-6F4BCB08795A}" destId="{DDEFC75E-A112-46EC-AA25-344F26D6CDE1}" srcOrd="27" destOrd="0" presId="urn:microsoft.com/office/officeart/2005/8/layout/cycle8"/>
    <dgm:cxn modelId="{24707232-22C3-4087-BC77-3D9AB795F92E}" type="presParOf" srcId="{48D0D356-5D8D-4C1F-8F9F-6F4BCB08795A}" destId="{DD7B3FED-5C35-4779-BE62-A31CD238E870}" srcOrd="28" destOrd="0" presId="urn:microsoft.com/office/officeart/2005/8/layout/cycle8"/>
    <dgm:cxn modelId="{22B13DA8-F7C2-478D-970D-AC8B1238EE90}" type="presParOf" srcId="{48D0D356-5D8D-4C1F-8F9F-6F4BCB08795A}" destId="{4760EE5A-D9C8-4A2D-8880-F7205C47C5A1}" srcOrd="29" destOrd="0" presId="urn:microsoft.com/office/officeart/2005/8/layout/cycle8"/>
    <dgm:cxn modelId="{D0BA428E-000E-4206-BC5B-B7CD2CD1C84C}" type="presParOf" srcId="{48D0D356-5D8D-4C1F-8F9F-6F4BCB08795A}" destId="{5FC24CD1-021D-4704-BA55-81B683149725}" srcOrd="30" destOrd="0" presId="urn:microsoft.com/office/officeart/2005/8/layout/cycle8"/>
    <dgm:cxn modelId="{35C796D8-AE27-4D37-9109-1F0404C559F1}" type="presParOf" srcId="{48D0D356-5D8D-4C1F-8F9F-6F4BCB08795A}" destId="{6F0B1B7F-ECC8-4893-8C19-709B8F923609}" srcOrd="31" destOrd="0" presId="urn:microsoft.com/office/officeart/2005/8/layout/cycle8"/>
    <dgm:cxn modelId="{760158A5-4FFB-4A87-8978-7C1E496A23E6}" type="presParOf" srcId="{48D0D356-5D8D-4C1F-8F9F-6F4BCB08795A}" destId="{B34771F6-A4C0-4D36-B4C3-DD402ADC328B}" srcOrd="32" destOrd="0" presId="urn:microsoft.com/office/officeart/2005/8/layout/cycle8"/>
    <dgm:cxn modelId="{17F78737-7AE4-4C78-AF29-B9D7CCF4FDE3}" type="presParOf" srcId="{48D0D356-5D8D-4C1F-8F9F-6F4BCB08795A}" destId="{D7031B15-0084-451D-8A37-AD2D9173EADE}" srcOrd="33" destOrd="0" presId="urn:microsoft.com/office/officeart/2005/8/layout/cycle8"/>
    <dgm:cxn modelId="{5FAB7564-DA10-400E-AACE-E5180A00EFD7}" type="presParOf" srcId="{48D0D356-5D8D-4C1F-8F9F-6F4BCB08795A}" destId="{5F5E7415-FCF3-4AD3-A9B7-B455F8FA6339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F78C74-3C7A-4126-9F99-4A0657977E64}">
      <dsp:nvSpPr>
        <dsp:cNvPr id="0" name=""/>
        <dsp:cNvSpPr/>
      </dsp:nvSpPr>
      <dsp:spPr>
        <a:xfrm>
          <a:off x="930802" y="292813"/>
          <a:ext cx="4032189" cy="403218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Taster sessions</a:t>
          </a:r>
          <a:endParaRPr lang="en-US" sz="1200" kern="1200" dirty="0"/>
        </a:p>
      </dsp:txBody>
      <dsp:txXfrm>
        <a:off x="3049141" y="667231"/>
        <a:ext cx="960045" cy="768036"/>
      </dsp:txXfrm>
    </dsp:sp>
    <dsp:sp modelId="{4608F33D-9D6D-483C-B745-6190CA91770F}">
      <dsp:nvSpPr>
        <dsp:cNvPr id="0" name=""/>
        <dsp:cNvSpPr/>
      </dsp:nvSpPr>
      <dsp:spPr>
        <a:xfrm>
          <a:off x="982644" y="357616"/>
          <a:ext cx="4032189" cy="403218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Shadowing classes</a:t>
          </a:r>
          <a:endParaRPr lang="en-US" sz="1200" kern="1200"/>
        </a:p>
      </dsp:txBody>
      <dsp:txXfrm>
        <a:off x="3721173" y="1819285"/>
        <a:ext cx="1104051" cy="672031"/>
      </dsp:txXfrm>
    </dsp:sp>
    <dsp:sp modelId="{60EC481C-DBAF-4FA5-8ED7-80AA7C1E2482}">
      <dsp:nvSpPr>
        <dsp:cNvPr id="0" name=""/>
        <dsp:cNvSpPr/>
      </dsp:nvSpPr>
      <dsp:spPr>
        <a:xfrm>
          <a:off x="963923" y="439220"/>
          <a:ext cx="4032189" cy="403218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Interviews</a:t>
          </a:r>
          <a:endParaRPr lang="en-US" sz="1200" kern="1200"/>
        </a:p>
      </dsp:txBody>
      <dsp:txXfrm>
        <a:off x="3553165" y="2827333"/>
        <a:ext cx="960045" cy="744035"/>
      </dsp:txXfrm>
    </dsp:sp>
    <dsp:sp modelId="{12CE22A2-FCA5-48BE-81A6-24DF689FB6B5}">
      <dsp:nvSpPr>
        <dsp:cNvPr id="0" name=""/>
        <dsp:cNvSpPr/>
      </dsp:nvSpPr>
      <dsp:spPr>
        <a:xfrm>
          <a:off x="889040" y="475222"/>
          <a:ext cx="4032189" cy="403218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L3 assignments</a:t>
          </a:r>
          <a:endParaRPr lang="en-US" sz="1200" kern="1200"/>
        </a:p>
      </dsp:txBody>
      <dsp:txXfrm>
        <a:off x="2437112" y="3643371"/>
        <a:ext cx="936044" cy="672031"/>
      </dsp:txXfrm>
    </dsp:sp>
    <dsp:sp modelId="{00D5C2D1-C551-438B-9387-24A753ACCE75}">
      <dsp:nvSpPr>
        <dsp:cNvPr id="0" name=""/>
        <dsp:cNvSpPr/>
      </dsp:nvSpPr>
      <dsp:spPr>
        <a:xfrm>
          <a:off x="814156" y="439220"/>
          <a:ext cx="4032189" cy="403218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L3 practical’s</a:t>
          </a:r>
          <a:endParaRPr lang="en-US" sz="1200" kern="1200" dirty="0"/>
        </a:p>
      </dsp:txBody>
      <dsp:txXfrm>
        <a:off x="1297059" y="2827333"/>
        <a:ext cx="960045" cy="744035"/>
      </dsp:txXfrm>
    </dsp:sp>
    <dsp:sp modelId="{D41DD250-D798-489C-964D-0CD716DA2E1B}">
      <dsp:nvSpPr>
        <dsp:cNvPr id="0" name=""/>
        <dsp:cNvSpPr/>
      </dsp:nvSpPr>
      <dsp:spPr>
        <a:xfrm>
          <a:off x="795435" y="357616"/>
          <a:ext cx="4032189" cy="403218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Talking with current L3 students</a:t>
          </a:r>
          <a:endParaRPr lang="en-US" sz="1200" kern="1200"/>
        </a:p>
      </dsp:txBody>
      <dsp:txXfrm>
        <a:off x="985044" y="1819285"/>
        <a:ext cx="1104051" cy="672031"/>
      </dsp:txXfrm>
    </dsp:sp>
    <dsp:sp modelId="{3E57C3BD-D3BF-42CF-96B7-0CC1D8F13868}">
      <dsp:nvSpPr>
        <dsp:cNvPr id="0" name=""/>
        <dsp:cNvSpPr/>
      </dsp:nvSpPr>
      <dsp:spPr>
        <a:xfrm>
          <a:off x="847278" y="292813"/>
          <a:ext cx="4032189" cy="4032189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Meeting employers </a:t>
          </a:r>
          <a:endParaRPr lang="en-US" sz="1200" kern="1200"/>
        </a:p>
      </dsp:txBody>
      <dsp:txXfrm>
        <a:off x="1801083" y="667231"/>
        <a:ext cx="960045" cy="768036"/>
      </dsp:txXfrm>
    </dsp:sp>
    <dsp:sp modelId="{DD7B3FED-5C35-4779-BE62-A31CD238E870}">
      <dsp:nvSpPr>
        <dsp:cNvPr id="0" name=""/>
        <dsp:cNvSpPr/>
      </dsp:nvSpPr>
      <dsp:spPr>
        <a:xfrm>
          <a:off x="680989" y="43202"/>
          <a:ext cx="4531413" cy="4531413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60EE5A-D9C8-4A2D-8880-F7205C47C5A1}">
      <dsp:nvSpPr>
        <dsp:cNvPr id="0" name=""/>
        <dsp:cNvSpPr/>
      </dsp:nvSpPr>
      <dsp:spPr>
        <a:xfrm>
          <a:off x="733157" y="108292"/>
          <a:ext cx="4531413" cy="4531413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24CD1-021D-4704-BA55-81B683149725}">
      <dsp:nvSpPr>
        <dsp:cNvPr id="0" name=""/>
        <dsp:cNvSpPr/>
      </dsp:nvSpPr>
      <dsp:spPr>
        <a:xfrm>
          <a:off x="714370" y="189706"/>
          <a:ext cx="4531413" cy="4531413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0B1B7F-ECC8-4893-8C19-709B8F923609}">
      <dsp:nvSpPr>
        <dsp:cNvPr id="0" name=""/>
        <dsp:cNvSpPr/>
      </dsp:nvSpPr>
      <dsp:spPr>
        <a:xfrm>
          <a:off x="639428" y="225505"/>
          <a:ext cx="4531413" cy="4531413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4771F6-A4C0-4D36-B4C3-DD402ADC328B}">
      <dsp:nvSpPr>
        <dsp:cNvPr id="0" name=""/>
        <dsp:cNvSpPr/>
      </dsp:nvSpPr>
      <dsp:spPr>
        <a:xfrm>
          <a:off x="564486" y="189706"/>
          <a:ext cx="4531413" cy="4531413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031B15-0084-451D-8A37-AD2D9173EADE}">
      <dsp:nvSpPr>
        <dsp:cNvPr id="0" name=""/>
        <dsp:cNvSpPr/>
      </dsp:nvSpPr>
      <dsp:spPr>
        <a:xfrm>
          <a:off x="545698" y="108292"/>
          <a:ext cx="4531413" cy="4531413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5E7415-FCF3-4AD3-A9B7-B455F8FA6339}">
      <dsp:nvSpPr>
        <dsp:cNvPr id="0" name=""/>
        <dsp:cNvSpPr/>
      </dsp:nvSpPr>
      <dsp:spPr>
        <a:xfrm>
          <a:off x="597867" y="43202"/>
          <a:ext cx="4531413" cy="4531413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" name="Google Shape;1771;gd6f11024ec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2" name="Google Shape;1772;gd6f11024ec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d6f11024ec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Google Shape;775;gd6f11024ec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d6f11024ec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d6f11024ec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3772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d6f11024ec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d6f11024ec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How could this be done in their subject area? </a:t>
            </a: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0930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109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d6f11024ec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Google Shape;775;gd6f11024ec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9271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1208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742950"/>
            <a:ext cx="4487400" cy="312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600" b="1">
                <a:latin typeface="+mj-lt"/>
                <a:ea typeface="Oswald" panose="020B0604020202020204" pitchFamily="2" charset="0"/>
                <a:cs typeface="Oswald" panose="020B0604020202020204" pitchFamily="2" charset="0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777100"/>
            <a:ext cx="3012600" cy="6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  <a:latin typeface="+mn-lt"/>
                <a:ea typeface="Oswald" panose="020B0604020202020204" pitchFamily="2" charset="0"/>
                <a:cs typeface="Oswald" panose="020B0604020202020204" pitchFamily="2" charset="0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457700" y="-13725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606625" y="4410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5400000">
            <a:off x="8277225" y="-253589"/>
            <a:ext cx="203100" cy="1116376"/>
            <a:chOff x="-485775" y="1233324"/>
            <a:chExt cx="203100" cy="1116376"/>
          </a:xfrm>
        </p:grpSpPr>
        <p:sp>
          <p:nvSpPr>
            <p:cNvPr id="14" name="Google Shape;14;p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6"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29"/>
          <p:cNvSpPr/>
          <p:nvPr/>
        </p:nvSpPr>
        <p:spPr>
          <a:xfrm>
            <a:off x="8212088" y="3241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29"/>
          <p:cNvSpPr/>
          <p:nvPr/>
        </p:nvSpPr>
        <p:spPr>
          <a:xfrm>
            <a:off x="-1297087" y="22193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6" name="Google Shape;706;p29"/>
          <p:cNvGrpSpPr/>
          <p:nvPr/>
        </p:nvGrpSpPr>
        <p:grpSpPr>
          <a:xfrm rot="5400000">
            <a:off x="653587" y="-274582"/>
            <a:ext cx="203100" cy="1116376"/>
            <a:chOff x="-485775" y="1233324"/>
            <a:chExt cx="203100" cy="1116376"/>
          </a:xfrm>
        </p:grpSpPr>
        <p:sp>
          <p:nvSpPr>
            <p:cNvPr id="707" name="Google Shape;707;p2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7" name="Google Shape;717;p29"/>
          <p:cNvGrpSpPr/>
          <p:nvPr/>
        </p:nvGrpSpPr>
        <p:grpSpPr>
          <a:xfrm rot="-5400000" flipH="1">
            <a:off x="8287313" y="4301706"/>
            <a:ext cx="203100" cy="1116376"/>
            <a:chOff x="-485775" y="1233324"/>
            <a:chExt cx="203100" cy="1116376"/>
          </a:xfrm>
        </p:grpSpPr>
        <p:sp>
          <p:nvSpPr>
            <p:cNvPr id="718" name="Google Shape;718;p2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7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30"/>
          <p:cNvSpPr/>
          <p:nvPr/>
        </p:nvSpPr>
        <p:spPr>
          <a:xfrm>
            <a:off x="5860313" y="-13048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30"/>
          <p:cNvSpPr/>
          <p:nvPr/>
        </p:nvSpPr>
        <p:spPr>
          <a:xfrm>
            <a:off x="7561988" y="36350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1" name="Google Shape;731;p30"/>
          <p:cNvGrpSpPr/>
          <p:nvPr/>
        </p:nvGrpSpPr>
        <p:grpSpPr>
          <a:xfrm rot="10800000">
            <a:off x="8651138" y="908461"/>
            <a:ext cx="203100" cy="1116376"/>
            <a:chOff x="-485775" y="1233324"/>
            <a:chExt cx="203100" cy="1116376"/>
          </a:xfrm>
        </p:grpSpPr>
        <p:sp>
          <p:nvSpPr>
            <p:cNvPr id="732" name="Google Shape;732;p30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0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0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0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0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0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0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0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0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0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2" name="Google Shape;742;p30"/>
          <p:cNvSpPr/>
          <p:nvPr/>
        </p:nvSpPr>
        <p:spPr>
          <a:xfrm>
            <a:off x="152400" y="3524250"/>
            <a:ext cx="1418100" cy="1418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20000" y="2455650"/>
            <a:ext cx="34233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299725"/>
            <a:ext cx="1509000" cy="104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subTitle" idx="1"/>
          </p:nvPr>
        </p:nvSpPr>
        <p:spPr>
          <a:xfrm>
            <a:off x="720000" y="3208375"/>
            <a:ext cx="2728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8" name="Google Shape;28;p3"/>
          <p:cNvGrpSpPr/>
          <p:nvPr/>
        </p:nvGrpSpPr>
        <p:grpSpPr>
          <a:xfrm>
            <a:off x="228600" y="507724"/>
            <a:ext cx="203100" cy="1116376"/>
            <a:chOff x="-485775" y="1233324"/>
            <a:chExt cx="203100" cy="1116376"/>
          </a:xfrm>
        </p:grpSpPr>
        <p:sp>
          <p:nvSpPr>
            <p:cNvPr id="29" name="Google Shape;29;p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3"/>
          <p:cNvSpPr/>
          <p:nvPr/>
        </p:nvSpPr>
        <p:spPr>
          <a:xfrm>
            <a:off x="1421738" y="-11812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3"/>
          <p:cNvGrpSpPr/>
          <p:nvPr/>
        </p:nvGrpSpPr>
        <p:grpSpPr>
          <a:xfrm rot="5400000">
            <a:off x="990600" y="4319424"/>
            <a:ext cx="203100" cy="1116376"/>
            <a:chOff x="-485775" y="1233324"/>
            <a:chExt cx="203100" cy="1116376"/>
          </a:xfrm>
        </p:grpSpPr>
        <p:sp>
          <p:nvSpPr>
            <p:cNvPr id="41" name="Google Shape;41;p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>
            <a:spLocks noGrp="1"/>
          </p:cNvSpPr>
          <p:nvPr>
            <p:ph type="body" idx="1"/>
          </p:nvPr>
        </p:nvSpPr>
        <p:spPr>
          <a:xfrm>
            <a:off x="720000" y="1843250"/>
            <a:ext cx="4423500" cy="261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33" name="Google Shape;133;p7"/>
          <p:cNvSpPr txBox="1">
            <a:spLocks noGrp="1"/>
          </p:cNvSpPr>
          <p:nvPr>
            <p:ph type="title"/>
          </p:nvPr>
        </p:nvSpPr>
        <p:spPr>
          <a:xfrm>
            <a:off x="720000" y="419812"/>
            <a:ext cx="7704000" cy="13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362F34"/>
                </a:solidFill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4" name="Google Shape;134;p7"/>
          <p:cNvSpPr/>
          <p:nvPr/>
        </p:nvSpPr>
        <p:spPr>
          <a:xfrm>
            <a:off x="8070113" y="6797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" name="Google Shape;135;p7"/>
          <p:cNvGrpSpPr/>
          <p:nvPr/>
        </p:nvGrpSpPr>
        <p:grpSpPr>
          <a:xfrm rot="10800000">
            <a:off x="8582988" y="3635011"/>
            <a:ext cx="203100" cy="1116376"/>
            <a:chOff x="-485775" y="1233324"/>
            <a:chExt cx="203100" cy="1116376"/>
          </a:xfrm>
        </p:grpSpPr>
        <p:sp>
          <p:nvSpPr>
            <p:cNvPr id="136" name="Google Shape;136;p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146;p7"/>
          <p:cNvGrpSpPr/>
          <p:nvPr/>
        </p:nvGrpSpPr>
        <p:grpSpPr>
          <a:xfrm rot="-5400000">
            <a:off x="971550" y="4214649"/>
            <a:ext cx="203100" cy="1116376"/>
            <a:chOff x="-485775" y="1233324"/>
            <a:chExt cx="203100" cy="1116376"/>
          </a:xfrm>
        </p:grpSpPr>
        <p:sp>
          <p:nvSpPr>
            <p:cNvPr id="147" name="Google Shape;147;p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3"/>
          <p:cNvSpPr txBox="1">
            <a:spLocks noGrp="1"/>
          </p:cNvSpPr>
          <p:nvPr>
            <p:ph type="title" hasCustomPrompt="1"/>
          </p:nvPr>
        </p:nvSpPr>
        <p:spPr>
          <a:xfrm>
            <a:off x="3639600" y="338148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7" name="Google Shape;237;p13"/>
          <p:cNvSpPr txBox="1">
            <a:spLocks noGrp="1"/>
          </p:cNvSpPr>
          <p:nvPr>
            <p:ph type="title" idx="2" hasCustomPrompt="1"/>
          </p:nvPr>
        </p:nvSpPr>
        <p:spPr>
          <a:xfrm>
            <a:off x="6144675" y="338148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8" name="Google Shape;238;p13"/>
          <p:cNvSpPr txBox="1">
            <a:spLocks noGrp="1"/>
          </p:cNvSpPr>
          <p:nvPr>
            <p:ph type="title" idx="3" hasCustomPrompt="1"/>
          </p:nvPr>
        </p:nvSpPr>
        <p:spPr>
          <a:xfrm>
            <a:off x="3639600" y="194282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13"/>
          <p:cNvSpPr txBox="1">
            <a:spLocks noGrp="1"/>
          </p:cNvSpPr>
          <p:nvPr>
            <p:ph type="title" idx="4" hasCustomPrompt="1"/>
          </p:nvPr>
        </p:nvSpPr>
        <p:spPr>
          <a:xfrm>
            <a:off x="6144675" y="194282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0" name="Google Shape;240;p13"/>
          <p:cNvSpPr txBox="1">
            <a:spLocks noGrp="1"/>
          </p:cNvSpPr>
          <p:nvPr>
            <p:ph type="title" idx="5" hasCustomPrompt="1"/>
          </p:nvPr>
        </p:nvSpPr>
        <p:spPr>
          <a:xfrm>
            <a:off x="3639600" y="504160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1" name="Google Shape;241;p13"/>
          <p:cNvSpPr txBox="1">
            <a:spLocks noGrp="1"/>
          </p:cNvSpPr>
          <p:nvPr>
            <p:ph type="title" idx="6" hasCustomPrompt="1"/>
          </p:nvPr>
        </p:nvSpPr>
        <p:spPr>
          <a:xfrm>
            <a:off x="6144675" y="504160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2" name="Google Shape;242;p13"/>
          <p:cNvSpPr txBox="1">
            <a:spLocks noGrp="1"/>
          </p:cNvSpPr>
          <p:nvPr>
            <p:ph type="ctrTitle" idx="7"/>
          </p:nvPr>
        </p:nvSpPr>
        <p:spPr>
          <a:xfrm>
            <a:off x="3639600" y="380142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3" name="Google Shape;243;p13"/>
          <p:cNvSpPr txBox="1">
            <a:spLocks noGrp="1"/>
          </p:cNvSpPr>
          <p:nvPr>
            <p:ph type="subTitle" idx="1"/>
          </p:nvPr>
        </p:nvSpPr>
        <p:spPr>
          <a:xfrm>
            <a:off x="3639600" y="4005769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3"/>
          <p:cNvSpPr txBox="1">
            <a:spLocks noGrp="1"/>
          </p:cNvSpPr>
          <p:nvPr>
            <p:ph type="ctrTitle" idx="8"/>
          </p:nvPr>
        </p:nvSpPr>
        <p:spPr>
          <a:xfrm>
            <a:off x="6144675" y="380142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5" name="Google Shape;245;p13"/>
          <p:cNvSpPr txBox="1">
            <a:spLocks noGrp="1"/>
          </p:cNvSpPr>
          <p:nvPr>
            <p:ph type="subTitle" idx="9"/>
          </p:nvPr>
        </p:nvSpPr>
        <p:spPr>
          <a:xfrm>
            <a:off x="6144675" y="4005769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13"/>
          <p:cNvSpPr/>
          <p:nvPr/>
        </p:nvSpPr>
        <p:spPr>
          <a:xfrm>
            <a:off x="4490100" y="2753900"/>
            <a:ext cx="2525" cy="25"/>
          </a:xfrm>
          <a:custGeom>
            <a:avLst/>
            <a:gdLst/>
            <a:ahLst/>
            <a:cxnLst/>
            <a:rect l="l" t="t" r="r" b="b"/>
            <a:pathLst>
              <a:path w="101" h="1" extrusionOk="0">
                <a:moveTo>
                  <a:pt x="101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CEF2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3"/>
          <p:cNvSpPr txBox="1">
            <a:spLocks noGrp="1"/>
          </p:cNvSpPr>
          <p:nvPr>
            <p:ph type="ctrTitle" idx="13"/>
          </p:nvPr>
        </p:nvSpPr>
        <p:spPr>
          <a:xfrm>
            <a:off x="3639600" y="2362792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8" name="Google Shape;248;p13"/>
          <p:cNvSpPr txBox="1">
            <a:spLocks noGrp="1"/>
          </p:cNvSpPr>
          <p:nvPr>
            <p:ph type="subTitle" idx="14"/>
          </p:nvPr>
        </p:nvSpPr>
        <p:spPr>
          <a:xfrm>
            <a:off x="3639600" y="2567097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49" name="Google Shape;249;p13"/>
          <p:cNvSpPr txBox="1">
            <a:spLocks noGrp="1"/>
          </p:cNvSpPr>
          <p:nvPr>
            <p:ph type="ctrTitle" idx="15"/>
          </p:nvPr>
        </p:nvSpPr>
        <p:spPr>
          <a:xfrm>
            <a:off x="6144675" y="2362792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0" name="Google Shape;250;p13"/>
          <p:cNvSpPr txBox="1">
            <a:spLocks noGrp="1"/>
          </p:cNvSpPr>
          <p:nvPr>
            <p:ph type="subTitle" idx="16"/>
          </p:nvPr>
        </p:nvSpPr>
        <p:spPr>
          <a:xfrm>
            <a:off x="6144675" y="2567097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3"/>
          <p:cNvSpPr txBox="1">
            <a:spLocks noGrp="1"/>
          </p:cNvSpPr>
          <p:nvPr>
            <p:ph type="ctrTitle" idx="17"/>
          </p:nvPr>
        </p:nvSpPr>
        <p:spPr>
          <a:xfrm>
            <a:off x="3639600" y="92415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2" name="Google Shape;252;p13"/>
          <p:cNvSpPr txBox="1">
            <a:spLocks noGrp="1"/>
          </p:cNvSpPr>
          <p:nvPr>
            <p:ph type="subTitle" idx="18"/>
          </p:nvPr>
        </p:nvSpPr>
        <p:spPr>
          <a:xfrm>
            <a:off x="3639600" y="1128425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53" name="Google Shape;253;p13"/>
          <p:cNvSpPr txBox="1">
            <a:spLocks noGrp="1"/>
          </p:cNvSpPr>
          <p:nvPr>
            <p:ph type="ctrTitle" idx="19"/>
          </p:nvPr>
        </p:nvSpPr>
        <p:spPr>
          <a:xfrm>
            <a:off x="6144675" y="92415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20"/>
          </p:nvPr>
        </p:nvSpPr>
        <p:spPr>
          <a:xfrm>
            <a:off x="6144675" y="1128425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13"/>
          <p:cNvSpPr txBox="1">
            <a:spLocks noGrp="1"/>
          </p:cNvSpPr>
          <p:nvPr>
            <p:ph type="title" idx="21"/>
          </p:nvPr>
        </p:nvSpPr>
        <p:spPr>
          <a:xfrm>
            <a:off x="713225" y="2038350"/>
            <a:ext cx="2801400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56" name="Google Shape;256;p13"/>
          <p:cNvSpPr/>
          <p:nvPr/>
        </p:nvSpPr>
        <p:spPr>
          <a:xfrm flipH="1">
            <a:off x="932588" y="-13048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3"/>
          <p:cNvSpPr/>
          <p:nvPr/>
        </p:nvSpPr>
        <p:spPr>
          <a:xfrm flipH="1">
            <a:off x="-769087" y="36350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8" name="Google Shape;258;p13"/>
          <p:cNvGrpSpPr/>
          <p:nvPr/>
        </p:nvGrpSpPr>
        <p:grpSpPr>
          <a:xfrm rot="-5400000" flipH="1">
            <a:off x="8187713" y="4272661"/>
            <a:ext cx="203100" cy="1116376"/>
            <a:chOff x="-485775" y="1233324"/>
            <a:chExt cx="203100" cy="1116376"/>
          </a:xfrm>
        </p:grpSpPr>
        <p:sp>
          <p:nvSpPr>
            <p:cNvPr id="259" name="Google Shape;259;p1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13"/>
          <p:cNvGrpSpPr/>
          <p:nvPr/>
        </p:nvGrpSpPr>
        <p:grpSpPr>
          <a:xfrm rot="10800000" flipH="1">
            <a:off x="167663" y="908461"/>
            <a:ext cx="203100" cy="1116376"/>
            <a:chOff x="-485775" y="1233324"/>
            <a:chExt cx="203100" cy="1116376"/>
          </a:xfrm>
        </p:grpSpPr>
        <p:sp>
          <p:nvSpPr>
            <p:cNvPr id="270" name="Google Shape;270;p1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2"/>
          <p:cNvSpPr txBox="1">
            <a:spLocks noGrp="1"/>
          </p:cNvSpPr>
          <p:nvPr>
            <p:ph type="title"/>
          </p:nvPr>
        </p:nvSpPr>
        <p:spPr>
          <a:xfrm>
            <a:off x="937626" y="14901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9" name="Google Shape;489;p22"/>
          <p:cNvSpPr txBox="1">
            <a:spLocks noGrp="1"/>
          </p:cNvSpPr>
          <p:nvPr>
            <p:ph type="subTitle" idx="1"/>
          </p:nvPr>
        </p:nvSpPr>
        <p:spPr>
          <a:xfrm>
            <a:off x="937700" y="33321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0" name="Google Shape;490;p22"/>
          <p:cNvSpPr txBox="1">
            <a:spLocks noGrp="1"/>
          </p:cNvSpPr>
          <p:nvPr>
            <p:ph type="title" idx="2"/>
          </p:nvPr>
        </p:nvSpPr>
        <p:spPr>
          <a:xfrm>
            <a:off x="3484347" y="14901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1" name="Google Shape;491;p22"/>
          <p:cNvSpPr txBox="1">
            <a:spLocks noGrp="1"/>
          </p:cNvSpPr>
          <p:nvPr>
            <p:ph type="subTitle" idx="3"/>
          </p:nvPr>
        </p:nvSpPr>
        <p:spPr>
          <a:xfrm>
            <a:off x="3484420" y="33321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2" name="Google Shape;492;p22"/>
          <p:cNvSpPr txBox="1">
            <a:spLocks noGrp="1"/>
          </p:cNvSpPr>
          <p:nvPr>
            <p:ph type="title" idx="4"/>
          </p:nvPr>
        </p:nvSpPr>
        <p:spPr>
          <a:xfrm>
            <a:off x="6031074" y="14901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3" name="Google Shape;493;p22"/>
          <p:cNvSpPr txBox="1">
            <a:spLocks noGrp="1"/>
          </p:cNvSpPr>
          <p:nvPr>
            <p:ph type="subTitle" idx="5"/>
          </p:nvPr>
        </p:nvSpPr>
        <p:spPr>
          <a:xfrm>
            <a:off x="6031147" y="33321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4" name="Google Shape;494;p22"/>
          <p:cNvSpPr txBox="1">
            <a:spLocks noGrp="1"/>
          </p:cNvSpPr>
          <p:nvPr>
            <p:ph type="title" idx="6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95" name="Google Shape;495;p22"/>
          <p:cNvSpPr/>
          <p:nvPr/>
        </p:nvSpPr>
        <p:spPr>
          <a:xfrm>
            <a:off x="-952500" y="-10677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22"/>
          <p:cNvSpPr/>
          <p:nvPr/>
        </p:nvSpPr>
        <p:spPr>
          <a:xfrm>
            <a:off x="7826325" y="41434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7" name="Google Shape;497;p22"/>
          <p:cNvGrpSpPr/>
          <p:nvPr/>
        </p:nvGrpSpPr>
        <p:grpSpPr>
          <a:xfrm>
            <a:off x="228600" y="3757449"/>
            <a:ext cx="203100" cy="1116376"/>
            <a:chOff x="-485775" y="1233324"/>
            <a:chExt cx="203100" cy="1116376"/>
          </a:xfrm>
        </p:grpSpPr>
        <p:sp>
          <p:nvSpPr>
            <p:cNvPr id="498" name="Google Shape;498;p2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" name="Google Shape;508;p22"/>
          <p:cNvGrpSpPr/>
          <p:nvPr/>
        </p:nvGrpSpPr>
        <p:grpSpPr>
          <a:xfrm rot="5400000">
            <a:off x="8277225" y="-253589"/>
            <a:ext cx="203100" cy="1116376"/>
            <a:chOff x="-485775" y="1233324"/>
            <a:chExt cx="203100" cy="1116376"/>
          </a:xfrm>
        </p:grpSpPr>
        <p:sp>
          <p:nvSpPr>
            <p:cNvPr id="509" name="Google Shape;509;p2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"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6"/>
          <p:cNvSpPr txBox="1">
            <a:spLocks noGrp="1"/>
          </p:cNvSpPr>
          <p:nvPr>
            <p:ph type="ctrTitle"/>
          </p:nvPr>
        </p:nvSpPr>
        <p:spPr>
          <a:xfrm>
            <a:off x="3837425" y="807663"/>
            <a:ext cx="448740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6600" b="1">
                <a:latin typeface="+mj-lt"/>
                <a:ea typeface="Oswald"/>
                <a:cs typeface="Oswald"/>
                <a:sym typeface="Oswa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625" name="Google Shape;625;p26"/>
          <p:cNvSpPr txBox="1">
            <a:spLocks noGrp="1"/>
          </p:cNvSpPr>
          <p:nvPr>
            <p:ph type="subTitle" idx="1"/>
          </p:nvPr>
        </p:nvSpPr>
        <p:spPr>
          <a:xfrm>
            <a:off x="4465925" y="1982513"/>
            <a:ext cx="3858900" cy="17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  <a:latin typeface="+mn-lt"/>
                <a:ea typeface="DM Sans"/>
                <a:cs typeface="DM Sans"/>
                <a:sym typeface="DM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627" name="Google Shape;627;p26"/>
          <p:cNvSpPr/>
          <p:nvPr/>
        </p:nvSpPr>
        <p:spPr>
          <a:xfrm flipH="1">
            <a:off x="7981950" y="4107450"/>
            <a:ext cx="1905000" cy="1905000"/>
          </a:xfrm>
          <a:prstGeom prst="donut">
            <a:avLst>
              <a:gd name="adj" fmla="val 1738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26"/>
          <p:cNvSpPr/>
          <p:nvPr/>
        </p:nvSpPr>
        <p:spPr>
          <a:xfrm flipH="1">
            <a:off x="808475" y="-1236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26"/>
          <p:cNvSpPr/>
          <p:nvPr/>
        </p:nvSpPr>
        <p:spPr>
          <a:xfrm flipH="1">
            <a:off x="-1096687" y="188457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0" name="Google Shape;630;p26"/>
          <p:cNvGrpSpPr/>
          <p:nvPr/>
        </p:nvGrpSpPr>
        <p:grpSpPr>
          <a:xfrm flipH="1">
            <a:off x="2713363" y="1495636"/>
            <a:ext cx="203100" cy="1116376"/>
            <a:chOff x="-485775" y="1233324"/>
            <a:chExt cx="203100" cy="1116376"/>
          </a:xfrm>
        </p:grpSpPr>
        <p:sp>
          <p:nvSpPr>
            <p:cNvPr id="631" name="Google Shape;631;p26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6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6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6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6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6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6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6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6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6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" name="Google Shape;641;p26"/>
          <p:cNvGrpSpPr/>
          <p:nvPr/>
        </p:nvGrpSpPr>
        <p:grpSpPr>
          <a:xfrm rot="5400000">
            <a:off x="7664950" y="-263114"/>
            <a:ext cx="203100" cy="1116376"/>
            <a:chOff x="-485775" y="1233324"/>
            <a:chExt cx="203100" cy="1116376"/>
          </a:xfrm>
        </p:grpSpPr>
        <p:sp>
          <p:nvSpPr>
            <p:cNvPr id="642" name="Google Shape;642;p26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6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6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6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6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6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6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6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6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6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4"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7"/>
          <p:cNvSpPr/>
          <p:nvPr/>
        </p:nvSpPr>
        <p:spPr>
          <a:xfrm rot="10800000" flipH="1">
            <a:off x="-1212900" y="29609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27"/>
          <p:cNvSpPr/>
          <p:nvPr/>
        </p:nvSpPr>
        <p:spPr>
          <a:xfrm rot="10800000">
            <a:off x="3393263" y="-136347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5" name="Google Shape;655;p27"/>
          <p:cNvGrpSpPr/>
          <p:nvPr/>
        </p:nvGrpSpPr>
        <p:grpSpPr>
          <a:xfrm rot="5400000" flipH="1">
            <a:off x="1683050" y="4289013"/>
            <a:ext cx="203100" cy="1116376"/>
            <a:chOff x="-485775" y="1233324"/>
            <a:chExt cx="203100" cy="1116376"/>
          </a:xfrm>
        </p:grpSpPr>
        <p:sp>
          <p:nvSpPr>
            <p:cNvPr id="656" name="Google Shape;656;p2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6" name="Google Shape;666;p27"/>
          <p:cNvSpPr/>
          <p:nvPr/>
        </p:nvSpPr>
        <p:spPr>
          <a:xfrm rot="10800000" flipH="1">
            <a:off x="7427100" y="3398200"/>
            <a:ext cx="2669400" cy="2669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7" name="Google Shape;667;p27"/>
          <p:cNvGrpSpPr/>
          <p:nvPr/>
        </p:nvGrpSpPr>
        <p:grpSpPr>
          <a:xfrm rot="10800000" flipH="1">
            <a:off x="8607725" y="1898238"/>
            <a:ext cx="203100" cy="1116376"/>
            <a:chOff x="-485775" y="1233324"/>
            <a:chExt cx="203100" cy="1116376"/>
          </a:xfrm>
        </p:grpSpPr>
        <p:sp>
          <p:nvSpPr>
            <p:cNvPr id="668" name="Google Shape;668;p2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5"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8"/>
          <p:cNvSpPr/>
          <p:nvPr/>
        </p:nvSpPr>
        <p:spPr>
          <a:xfrm>
            <a:off x="6059438" y="-13725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28"/>
          <p:cNvSpPr/>
          <p:nvPr/>
        </p:nvSpPr>
        <p:spPr>
          <a:xfrm>
            <a:off x="855563" y="4410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1" name="Google Shape;681;p28"/>
          <p:cNvGrpSpPr/>
          <p:nvPr/>
        </p:nvGrpSpPr>
        <p:grpSpPr>
          <a:xfrm>
            <a:off x="311925" y="324161"/>
            <a:ext cx="203100" cy="1116376"/>
            <a:chOff x="-485775" y="1233324"/>
            <a:chExt cx="203100" cy="1116376"/>
          </a:xfrm>
        </p:grpSpPr>
        <p:sp>
          <p:nvSpPr>
            <p:cNvPr id="682" name="Google Shape;682;p2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" name="Google Shape;692;p28"/>
          <p:cNvGrpSpPr/>
          <p:nvPr/>
        </p:nvGrpSpPr>
        <p:grpSpPr>
          <a:xfrm flipH="1">
            <a:off x="8555251" y="3757449"/>
            <a:ext cx="203100" cy="1116376"/>
            <a:chOff x="-485775" y="1233324"/>
            <a:chExt cx="203100" cy="1116376"/>
          </a:xfrm>
        </p:grpSpPr>
        <p:sp>
          <p:nvSpPr>
            <p:cNvPr id="693" name="Google Shape;693;p2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swald"/>
              <a:buNone/>
              <a:defRPr sz="3500" b="1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8" r:id="rId4"/>
    <p:sldLayoutId id="2147483659" r:id="rId5"/>
    <p:sldLayoutId id="2147483668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Roboto" panose="02000000000000000000" pitchFamily="2" charset="0"/>
          <a:cs typeface="Roboto" panose="020000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mpdVsJtn54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-mpdVsJtn54?feature=oembed" TargetMode="Externa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33"/>
          <p:cNvSpPr txBox="1">
            <a:spLocks noGrp="1"/>
          </p:cNvSpPr>
          <p:nvPr>
            <p:ph type="ctrTitle"/>
          </p:nvPr>
        </p:nvSpPr>
        <p:spPr>
          <a:xfrm>
            <a:off x="713225" y="742950"/>
            <a:ext cx="5313502" cy="25310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dirty="0"/>
              <a:t>PERFECT PROGRESSION</a:t>
            </a:r>
          </a:p>
        </p:txBody>
      </p:sp>
      <p:sp>
        <p:nvSpPr>
          <p:cNvPr id="752" name="Google Shape;752;p33"/>
          <p:cNvSpPr txBox="1">
            <a:spLocks noGrp="1"/>
          </p:cNvSpPr>
          <p:nvPr>
            <p:ph type="subTitle" idx="1"/>
          </p:nvPr>
        </p:nvSpPr>
        <p:spPr>
          <a:xfrm>
            <a:off x="713225" y="3312962"/>
            <a:ext cx="3012600" cy="6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February/March</a:t>
            </a:r>
            <a:endParaRPr dirty="0"/>
          </a:p>
        </p:txBody>
      </p:sp>
      <p:sp>
        <p:nvSpPr>
          <p:cNvPr id="753" name="Google Shape;753;p33"/>
          <p:cNvSpPr/>
          <p:nvPr/>
        </p:nvSpPr>
        <p:spPr>
          <a:xfrm>
            <a:off x="4934407" y="1894821"/>
            <a:ext cx="3949500" cy="3949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6" name="Google Shape;756;p33"/>
          <p:cNvGrpSpPr/>
          <p:nvPr/>
        </p:nvGrpSpPr>
        <p:grpSpPr>
          <a:xfrm>
            <a:off x="4495800" y="3224049"/>
            <a:ext cx="203100" cy="1116376"/>
            <a:chOff x="-485775" y="1233324"/>
            <a:chExt cx="203100" cy="1116376"/>
          </a:xfrm>
        </p:grpSpPr>
        <p:sp>
          <p:nvSpPr>
            <p:cNvPr id="757" name="Google Shape;757;p3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DBE69BB-0553-400A-9C97-496DE6E723F3}"/>
              </a:ext>
            </a:extLst>
          </p:cNvPr>
          <p:cNvSpPr/>
          <p:nvPr/>
        </p:nvSpPr>
        <p:spPr>
          <a:xfrm>
            <a:off x="0" y="0"/>
            <a:ext cx="2833255" cy="539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+mj-lt"/>
              </a:rPr>
              <a:t>STAFF EDITION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2F0A72-C80C-40EB-8712-158352AB22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8900" y="1581789"/>
            <a:ext cx="4127522" cy="2980724"/>
          </a:xfrm>
          <a:prstGeom prst="rect">
            <a:avLst/>
          </a:prstGeom>
        </p:spPr>
      </p:pic>
      <p:sp>
        <p:nvSpPr>
          <p:cNvPr id="755" name="Google Shape;755;p33"/>
          <p:cNvSpPr/>
          <p:nvPr/>
        </p:nvSpPr>
        <p:spPr>
          <a:xfrm>
            <a:off x="7654622" y="839373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4143300" y="1921727"/>
            <a:ext cx="4838774" cy="4838774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181531"/>
            <a:ext cx="4057732" cy="6489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GB" sz="3600" dirty="0">
                <a:solidFill>
                  <a:schemeClr val="bg2"/>
                </a:solidFill>
              </a:rPr>
              <a:t>DISCUSS</a:t>
            </a:r>
            <a:endParaRPr lang="en-GB"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C1E5B6-774D-4280-8235-9A81E7E371EF}"/>
              </a:ext>
            </a:extLst>
          </p:cNvPr>
          <p:cNvSpPr txBox="1"/>
          <p:nvPr/>
        </p:nvSpPr>
        <p:spPr>
          <a:xfrm>
            <a:off x="720000" y="1887557"/>
            <a:ext cx="3333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Any other ideas you’d like to share? </a:t>
            </a:r>
            <a:endParaRPr lang="en-GB" dirty="0"/>
          </a:p>
        </p:txBody>
      </p:sp>
      <p:pic>
        <p:nvPicPr>
          <p:cNvPr id="4" name="Picture 3" descr="A picture containing light&#10;&#10;Description automatically generated">
            <a:extLst>
              <a:ext uri="{FF2B5EF4-FFF2-40B4-BE49-F238E27FC236}">
                <a16:creationId xmlns:a16="http://schemas.microsoft.com/office/drawing/2014/main" id="{C04B493B-C97D-4F3F-9845-3D1D9B65B8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365" y="926079"/>
            <a:ext cx="3961969" cy="3961969"/>
          </a:xfrm>
          <a:prstGeom prst="rect">
            <a:avLst/>
          </a:prstGeom>
        </p:spPr>
      </p:pic>
      <p:sp>
        <p:nvSpPr>
          <p:cNvPr id="1138" name="Google Shape;1138;p47"/>
          <p:cNvSpPr/>
          <p:nvPr/>
        </p:nvSpPr>
        <p:spPr>
          <a:xfrm>
            <a:off x="6431350" y="334203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4693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754;p33">
            <a:extLst>
              <a:ext uri="{FF2B5EF4-FFF2-40B4-BE49-F238E27FC236}">
                <a16:creationId xmlns:a16="http://schemas.microsoft.com/office/drawing/2014/main" id="{21E486D4-AFF9-494F-AA0C-6E6AB08A0CF8}"/>
              </a:ext>
            </a:extLst>
          </p:cNvPr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3377" y="934868"/>
            <a:ext cx="6322828" cy="4208632"/>
          </a:xfrm>
          <a:prstGeom prst="rect">
            <a:avLst/>
          </a:prstGeom>
          <a:noFill/>
          <a:ln>
            <a:noFill/>
          </a:ln>
        </p:spPr>
      </p:pic>
      <p:sp>
        <p:nvSpPr>
          <p:cNvPr id="1774" name="Google Shape;1774;p68"/>
          <p:cNvSpPr txBox="1">
            <a:spLocks noGrp="1"/>
          </p:cNvSpPr>
          <p:nvPr>
            <p:ph type="ctrTitle"/>
          </p:nvPr>
        </p:nvSpPr>
        <p:spPr>
          <a:xfrm>
            <a:off x="3837425" y="807663"/>
            <a:ext cx="448740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THANKS!</a:t>
            </a:r>
            <a:endParaRPr dirty="0"/>
          </a:p>
        </p:txBody>
      </p:sp>
      <p:sp>
        <p:nvSpPr>
          <p:cNvPr id="1775" name="Google Shape;1775;p68"/>
          <p:cNvSpPr txBox="1">
            <a:spLocks noGrp="1"/>
          </p:cNvSpPr>
          <p:nvPr>
            <p:ph type="subTitle" idx="1"/>
          </p:nvPr>
        </p:nvSpPr>
        <p:spPr>
          <a:xfrm>
            <a:off x="4465925" y="1982513"/>
            <a:ext cx="3858900" cy="17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See you next time</a:t>
            </a:r>
            <a:endParaRPr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3BD3035-D06F-4888-A9B2-737A72E292CB}"/>
              </a:ext>
            </a:extLst>
          </p:cNvPr>
          <p:cNvGrpSpPr/>
          <p:nvPr/>
        </p:nvGrpSpPr>
        <p:grpSpPr>
          <a:xfrm>
            <a:off x="4465925" y="4196218"/>
            <a:ext cx="3239151" cy="680755"/>
            <a:chOff x="2892291" y="3412345"/>
            <a:chExt cx="4202635" cy="883244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1FA07667-5A73-4D8C-AC31-E1A9CB9E9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291" y="3412345"/>
              <a:ext cx="1219805" cy="829472"/>
            </a:xfrm>
            <a:prstGeom prst="rect">
              <a:avLst/>
            </a:prstGeom>
          </p:spPr>
        </p:pic>
        <p:pic>
          <p:nvPicPr>
            <p:cNvPr id="5" name="Picture 4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CB6E4521-4586-4FC8-B9B8-7975D4688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9234" y="3468919"/>
              <a:ext cx="1215692" cy="826670"/>
            </a:xfrm>
            <a:prstGeom prst="rect">
              <a:avLst/>
            </a:prstGeom>
          </p:spPr>
        </p:pic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FA2204D6-BC0D-414B-A4E9-293581546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7157" y="3504593"/>
              <a:ext cx="1110768" cy="7553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35"/>
          <p:cNvSpPr txBox="1">
            <a:spLocks noGrp="1"/>
          </p:cNvSpPr>
          <p:nvPr>
            <p:ph type="title" idx="21"/>
          </p:nvPr>
        </p:nvSpPr>
        <p:spPr>
          <a:xfrm>
            <a:off x="713225" y="2038350"/>
            <a:ext cx="2801400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Aims</a:t>
            </a:r>
            <a:endParaRPr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5A167247-EF27-4768-8226-636D688009A0}"/>
              </a:ext>
            </a:extLst>
          </p:cNvPr>
          <p:cNvSpPr>
            <a:spLocks noGrp="1"/>
          </p:cNvSpPr>
          <p:nvPr>
            <p:ph type="subTitle" idx="20"/>
          </p:nvPr>
        </p:nvSpPr>
        <p:spPr>
          <a:xfrm>
            <a:off x="3514625" y="1738745"/>
            <a:ext cx="4906450" cy="2382982"/>
          </a:xfrm>
        </p:spPr>
        <p:txBody>
          <a:bodyPr/>
          <a:lstStyle/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Progression</a:t>
            </a:r>
            <a:br>
              <a:rPr lang="en-GB" sz="2000" dirty="0"/>
            </a:br>
            <a:endParaRPr lang="en-GB" sz="20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Barriers</a:t>
            </a:r>
            <a:br>
              <a:rPr lang="en-GB" sz="2000" dirty="0"/>
            </a:br>
            <a:endParaRPr lang="en-GB" sz="20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Engagement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4143300" y="1921727"/>
            <a:ext cx="4838774" cy="4838774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181531"/>
            <a:ext cx="4057732" cy="6489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GB" sz="3600" dirty="0">
                <a:solidFill>
                  <a:schemeClr val="bg2"/>
                </a:solidFill>
              </a:rPr>
              <a:t>Temperature check</a:t>
            </a:r>
            <a:endParaRPr sz="3600" dirty="0"/>
          </a:p>
        </p:txBody>
      </p:sp>
      <p:sp>
        <p:nvSpPr>
          <p:cNvPr id="1138" name="Google Shape;1138;p47"/>
          <p:cNvSpPr/>
          <p:nvPr/>
        </p:nvSpPr>
        <p:spPr>
          <a:xfrm>
            <a:off x="7643701" y="654631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lose-up of a sword&#10;&#10;Description automatically generated with medium confidence">
            <a:extLst>
              <a:ext uri="{FF2B5EF4-FFF2-40B4-BE49-F238E27FC236}">
                <a16:creationId xmlns:a16="http://schemas.microsoft.com/office/drawing/2014/main" id="{A49D1823-FEED-4A8B-8E42-92BAD4FB57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5911" y="2107873"/>
            <a:ext cx="4275980" cy="265467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DC1E5B6-774D-4280-8235-9A81E7E371EF}"/>
              </a:ext>
            </a:extLst>
          </p:cNvPr>
          <p:cNvSpPr txBox="1"/>
          <p:nvPr/>
        </p:nvSpPr>
        <p:spPr>
          <a:xfrm>
            <a:off x="720000" y="1887557"/>
            <a:ext cx="333311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How good is progression in your area? </a:t>
            </a:r>
            <a:br>
              <a:rPr lang="en-US" sz="1800" kern="1200" dirty="0">
                <a:latin typeface="+mn-lt"/>
              </a:rPr>
            </a:br>
            <a:endParaRPr lang="en-US" sz="1800" kern="1200" dirty="0">
              <a:latin typeface="+mn-lt"/>
            </a:endParaRPr>
          </a:p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What are the barriers to progression? </a:t>
            </a:r>
          </a:p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endParaRPr lang="en-GB" sz="1800" kern="1200" dirty="0">
              <a:latin typeface="+mn-lt"/>
            </a:endParaRPr>
          </a:p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What do you currently do to support student progression? </a:t>
            </a:r>
            <a:br>
              <a:rPr lang="en-US" sz="1400" kern="1200" dirty="0"/>
            </a:b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68D6479-CDA0-4ED5-AF81-557F6E54A295}"/>
              </a:ext>
            </a:extLst>
          </p:cNvPr>
          <p:cNvSpPr txBox="1"/>
          <p:nvPr/>
        </p:nvSpPr>
        <p:spPr>
          <a:xfrm>
            <a:off x="6253716" y="4581145"/>
            <a:ext cx="1784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2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on YouTube</a:t>
            </a:r>
            <a:endParaRPr lang="en-GB" sz="14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4" name="Online Media 3" title="Staff Perfect Progression Q8 and Q10">
            <a:hlinkClick r:id="" action="ppaction://media"/>
            <a:extLst>
              <a:ext uri="{FF2B5EF4-FFF2-40B4-BE49-F238E27FC236}">
                <a16:creationId xmlns:a16="http://schemas.microsoft.com/office/drawing/2014/main" id="{18784C24-00C6-49CF-AD69-EFD5BACDE5A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3584" y="357416"/>
            <a:ext cx="7188083" cy="4061267"/>
          </a:xfrm>
          <a:prstGeom prst="rect">
            <a:avLst/>
          </a:prstGeom>
          <a:ln w="127000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4686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39"/>
          <p:cNvSpPr txBox="1">
            <a:spLocks noGrp="1"/>
          </p:cNvSpPr>
          <p:nvPr>
            <p:ph type="title" idx="6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Do your level 2 students know…</a:t>
            </a:r>
          </a:p>
        </p:txBody>
      </p:sp>
      <p:sp>
        <p:nvSpPr>
          <p:cNvPr id="852" name="Google Shape;852;p39"/>
          <p:cNvSpPr txBox="1">
            <a:spLocks noGrp="1"/>
          </p:cNvSpPr>
          <p:nvPr>
            <p:ph type="subTitle" idx="1"/>
          </p:nvPr>
        </p:nvSpPr>
        <p:spPr>
          <a:xfrm>
            <a:off x="1356971" y="2886304"/>
            <a:ext cx="1336610" cy="7011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Entry requirements</a:t>
            </a:r>
          </a:p>
        </p:txBody>
      </p:sp>
      <p:sp>
        <p:nvSpPr>
          <p:cNvPr id="854" name="Google Shape;854;p39"/>
          <p:cNvSpPr txBox="1">
            <a:spLocks noGrp="1"/>
          </p:cNvSpPr>
          <p:nvPr>
            <p:ph type="subTitle" idx="3"/>
          </p:nvPr>
        </p:nvSpPr>
        <p:spPr>
          <a:xfrm>
            <a:off x="3841892" y="2886304"/>
            <a:ext cx="1460210" cy="7011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Course expectations</a:t>
            </a:r>
          </a:p>
        </p:txBody>
      </p:sp>
      <p:sp>
        <p:nvSpPr>
          <p:cNvPr id="856" name="Google Shape;856;p39"/>
          <p:cNvSpPr txBox="1">
            <a:spLocks noGrp="1"/>
          </p:cNvSpPr>
          <p:nvPr>
            <p:ph type="subTitle" idx="5"/>
          </p:nvPr>
        </p:nvSpPr>
        <p:spPr>
          <a:xfrm>
            <a:off x="6303567" y="2886304"/>
            <a:ext cx="1630314" cy="7011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dirty="0"/>
              <a:t>Career path</a:t>
            </a:r>
            <a:endParaRPr lang="en-US" dirty="0"/>
          </a:p>
        </p:txBody>
      </p:sp>
      <p:sp>
        <p:nvSpPr>
          <p:cNvPr id="857" name="Google Shape;857;p39"/>
          <p:cNvSpPr/>
          <p:nvPr/>
        </p:nvSpPr>
        <p:spPr>
          <a:xfrm>
            <a:off x="1568076" y="1919619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9"/>
          <p:cNvSpPr/>
          <p:nvPr/>
        </p:nvSpPr>
        <p:spPr>
          <a:xfrm>
            <a:off x="4114797" y="1919619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9" name="Google Shape;859;p39"/>
          <p:cNvSpPr/>
          <p:nvPr/>
        </p:nvSpPr>
        <p:spPr>
          <a:xfrm>
            <a:off x="6661524" y="1919619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Graphic 2" descr="Door Open with solid fill">
            <a:extLst>
              <a:ext uri="{FF2B5EF4-FFF2-40B4-BE49-F238E27FC236}">
                <a16:creationId xmlns:a16="http://schemas.microsoft.com/office/drawing/2014/main" id="{C9C17AD2-5C5C-482B-99D3-F0E67E20B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714594" y="2053097"/>
            <a:ext cx="641910" cy="64191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89344B7-9742-44CC-B05B-96034C3672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51042" y="2032550"/>
            <a:ext cx="641910" cy="641910"/>
          </a:xfrm>
          <a:prstGeom prst="rect">
            <a:avLst/>
          </a:prstGeom>
        </p:spPr>
      </p:pic>
      <p:pic>
        <p:nvPicPr>
          <p:cNvPr id="17" name="Graphic 16" descr="Route (Two Pins With A Path) with solid fill">
            <a:extLst>
              <a:ext uri="{FF2B5EF4-FFF2-40B4-BE49-F238E27FC236}">
                <a16:creationId xmlns:a16="http://schemas.microsoft.com/office/drawing/2014/main" id="{3883627B-7856-4EA9-A305-0A3736D753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797769" y="2032550"/>
            <a:ext cx="641910" cy="6419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4143300" y="1921727"/>
            <a:ext cx="4838774" cy="4838774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181531"/>
            <a:ext cx="4057732" cy="6489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GB" sz="3600" dirty="0">
                <a:solidFill>
                  <a:schemeClr val="bg2"/>
                </a:solidFill>
              </a:rPr>
              <a:t>Preparing learners</a:t>
            </a:r>
            <a:endParaRPr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C1E5B6-774D-4280-8235-9A81E7E371EF}"/>
              </a:ext>
            </a:extLst>
          </p:cNvPr>
          <p:cNvSpPr txBox="1"/>
          <p:nvPr/>
        </p:nvSpPr>
        <p:spPr>
          <a:xfrm>
            <a:off x="720000" y="1887557"/>
            <a:ext cx="333311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What else do you think learners want to know? </a:t>
            </a:r>
            <a:br>
              <a:rPr lang="en-US" sz="1400" kern="1200" dirty="0"/>
            </a:br>
            <a:endParaRPr lang="en-GB" dirty="0"/>
          </a:p>
        </p:txBody>
      </p:sp>
      <p:pic>
        <p:nvPicPr>
          <p:cNvPr id="3" name="Picture 2" descr="A person with the hand on the chin&#10;&#10;Description automatically generated with low confidence">
            <a:extLst>
              <a:ext uri="{FF2B5EF4-FFF2-40B4-BE49-F238E27FC236}">
                <a16:creationId xmlns:a16="http://schemas.microsoft.com/office/drawing/2014/main" id="{3C217D94-2425-45A2-910D-9102D63FF0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5566" y="769702"/>
            <a:ext cx="4838774" cy="4373798"/>
          </a:xfrm>
          <a:prstGeom prst="rect">
            <a:avLst/>
          </a:prstGeom>
        </p:spPr>
      </p:pic>
      <p:sp>
        <p:nvSpPr>
          <p:cNvPr id="1138" name="Google Shape;1138;p47"/>
          <p:cNvSpPr/>
          <p:nvPr/>
        </p:nvSpPr>
        <p:spPr>
          <a:xfrm>
            <a:off x="6431350" y="334203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2196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39"/>
          <p:cNvSpPr txBox="1">
            <a:spLocks noGrp="1"/>
          </p:cNvSpPr>
          <p:nvPr>
            <p:ph type="title" idx="6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Creating a progression timeline</a:t>
            </a:r>
          </a:p>
        </p:txBody>
      </p:sp>
      <p:sp>
        <p:nvSpPr>
          <p:cNvPr id="852" name="Google Shape;852;p39"/>
          <p:cNvSpPr txBox="1">
            <a:spLocks noGrp="1"/>
          </p:cNvSpPr>
          <p:nvPr>
            <p:ph type="subTitle" idx="1"/>
          </p:nvPr>
        </p:nvSpPr>
        <p:spPr>
          <a:xfrm>
            <a:off x="1356971" y="2886304"/>
            <a:ext cx="1336610" cy="7011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Where are they?</a:t>
            </a:r>
          </a:p>
        </p:txBody>
      </p:sp>
      <p:sp>
        <p:nvSpPr>
          <p:cNvPr id="854" name="Google Shape;854;p39"/>
          <p:cNvSpPr txBox="1">
            <a:spLocks noGrp="1"/>
          </p:cNvSpPr>
          <p:nvPr>
            <p:ph type="subTitle" idx="3"/>
          </p:nvPr>
        </p:nvSpPr>
        <p:spPr>
          <a:xfrm>
            <a:off x="3841892" y="2886304"/>
            <a:ext cx="1460210" cy="7011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Where do they want to be?</a:t>
            </a:r>
          </a:p>
        </p:txBody>
      </p:sp>
      <p:sp>
        <p:nvSpPr>
          <p:cNvPr id="857" name="Google Shape;857;p39"/>
          <p:cNvSpPr/>
          <p:nvPr/>
        </p:nvSpPr>
        <p:spPr>
          <a:xfrm>
            <a:off x="1568076" y="1919619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9"/>
          <p:cNvSpPr/>
          <p:nvPr/>
        </p:nvSpPr>
        <p:spPr>
          <a:xfrm>
            <a:off x="4114797" y="1919619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9" name="Google Shape;859;p39"/>
          <p:cNvSpPr/>
          <p:nvPr/>
        </p:nvSpPr>
        <p:spPr>
          <a:xfrm>
            <a:off x="6661524" y="1919619"/>
            <a:ext cx="914400" cy="914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Graphic 2" descr="Marker with solid fill">
            <a:extLst>
              <a:ext uri="{FF2B5EF4-FFF2-40B4-BE49-F238E27FC236}">
                <a16:creationId xmlns:a16="http://schemas.microsoft.com/office/drawing/2014/main" id="{C9C17AD2-5C5C-482B-99D3-F0E67E20B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714594" y="2053097"/>
            <a:ext cx="641910" cy="641910"/>
          </a:xfrm>
          <a:prstGeom prst="rect">
            <a:avLst/>
          </a:prstGeom>
        </p:spPr>
      </p:pic>
      <p:pic>
        <p:nvPicPr>
          <p:cNvPr id="16" name="Graphic 15" descr="Future with solid fill">
            <a:extLst>
              <a:ext uri="{FF2B5EF4-FFF2-40B4-BE49-F238E27FC236}">
                <a16:creationId xmlns:a16="http://schemas.microsoft.com/office/drawing/2014/main" id="{189344B7-9742-44CC-B05B-96034C3672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51042" y="2063372"/>
            <a:ext cx="641910" cy="641910"/>
          </a:xfrm>
          <a:prstGeom prst="rect">
            <a:avLst/>
          </a:prstGeom>
        </p:spPr>
      </p:pic>
      <p:pic>
        <p:nvPicPr>
          <p:cNvPr id="17" name="Graphic 16" descr="Route (Two Pins With A Path) with solid fill">
            <a:extLst>
              <a:ext uri="{FF2B5EF4-FFF2-40B4-BE49-F238E27FC236}">
                <a16:creationId xmlns:a16="http://schemas.microsoft.com/office/drawing/2014/main" id="{3883627B-7856-4EA9-A305-0A3736D753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797769" y="2032550"/>
            <a:ext cx="641910" cy="641910"/>
          </a:xfrm>
          <a:prstGeom prst="rect">
            <a:avLst/>
          </a:prstGeom>
        </p:spPr>
      </p:pic>
      <p:sp>
        <p:nvSpPr>
          <p:cNvPr id="14" name="Google Shape;854;p39">
            <a:extLst>
              <a:ext uri="{FF2B5EF4-FFF2-40B4-BE49-F238E27FC236}">
                <a16:creationId xmlns:a16="http://schemas.microsoft.com/office/drawing/2014/main" id="{9E2A5C89-8A00-4D1F-8660-84610A70C958}"/>
              </a:ext>
            </a:extLst>
          </p:cNvPr>
          <p:cNvSpPr txBox="1">
            <a:spLocks/>
          </p:cNvSpPr>
          <p:nvPr/>
        </p:nvSpPr>
        <p:spPr>
          <a:xfrm>
            <a:off x="6388619" y="2886304"/>
            <a:ext cx="1460210" cy="701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DM Sans"/>
                <a:cs typeface="DM Sans"/>
                <a:sym typeface="DM Sans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None/>
              <a:defRPr sz="16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GB" dirty="0"/>
              <a:t>Steps to get there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8C49F3E-B883-4B64-9474-F1B1066551B5}"/>
              </a:ext>
            </a:extLst>
          </p:cNvPr>
          <p:cNvCxnSpPr>
            <a:stCxn id="857" idx="6"/>
            <a:endCxn id="858" idx="2"/>
          </p:cNvCxnSpPr>
          <p:nvPr/>
        </p:nvCxnSpPr>
        <p:spPr>
          <a:xfrm>
            <a:off x="2482476" y="2376819"/>
            <a:ext cx="1632321" cy="0"/>
          </a:xfrm>
          <a:prstGeom prst="straightConnector1">
            <a:avLst/>
          </a:prstGeom>
          <a:ln w="7620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317AEC6-3779-4112-ABEB-29DB11CC9FC5}"/>
              </a:ext>
            </a:extLst>
          </p:cNvPr>
          <p:cNvCxnSpPr>
            <a:cxnSpLocks/>
            <a:stCxn id="858" idx="6"/>
            <a:endCxn id="859" idx="2"/>
          </p:cNvCxnSpPr>
          <p:nvPr/>
        </p:nvCxnSpPr>
        <p:spPr>
          <a:xfrm>
            <a:off x="5029197" y="2376819"/>
            <a:ext cx="1632327" cy="0"/>
          </a:xfrm>
          <a:prstGeom prst="straightConnector1">
            <a:avLst/>
          </a:prstGeom>
          <a:ln w="7620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21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056167"/>
            <a:ext cx="3423300" cy="36110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chemeClr val="bg2"/>
                </a:solidFill>
              </a:rPr>
              <a:t>ACTIVITY IDEAS</a:t>
            </a:r>
            <a:br>
              <a:rPr lang="en-GB" sz="3600" dirty="0"/>
            </a:br>
            <a:r>
              <a:rPr lang="en-GB" sz="2800" dirty="0"/>
              <a:t>How do you currently introduce your level 2s to their next steps? </a:t>
            </a:r>
            <a:br>
              <a:rPr lang="en-GB" sz="3600" dirty="0"/>
            </a:br>
            <a:endParaRPr sz="3600" dirty="0"/>
          </a:p>
        </p:txBody>
      </p:sp>
      <p:sp>
        <p:nvSpPr>
          <p:cNvPr id="1138" name="Google Shape;1138;p47"/>
          <p:cNvSpPr/>
          <p:nvPr/>
        </p:nvSpPr>
        <p:spPr>
          <a:xfrm>
            <a:off x="2431650" y="3495449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1" name="Content Placeholder 2">
            <a:extLst>
              <a:ext uri="{FF2B5EF4-FFF2-40B4-BE49-F238E27FC236}">
                <a16:creationId xmlns:a16="http://schemas.microsoft.com/office/drawing/2014/main" id="{47FA9E7F-D229-492A-B53A-3571F69FE0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167854"/>
              </p:ext>
            </p:extLst>
          </p:nvPr>
        </p:nvGraphicFramePr>
        <p:xfrm>
          <a:off x="3603450" y="171637"/>
          <a:ext cx="5810270" cy="4800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87274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35"/>
          <p:cNvSpPr txBox="1">
            <a:spLocks noGrp="1"/>
          </p:cNvSpPr>
          <p:nvPr>
            <p:ph type="title" idx="21"/>
          </p:nvPr>
        </p:nvSpPr>
        <p:spPr>
          <a:xfrm>
            <a:off x="713224" y="2038350"/>
            <a:ext cx="3170407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bg2"/>
                </a:solidFill>
              </a:rPr>
              <a:t>What about students who aren’t sure?</a:t>
            </a:r>
            <a:br>
              <a:rPr lang="en-GB" dirty="0"/>
            </a:br>
            <a:r>
              <a:rPr lang="en-GB" dirty="0"/>
              <a:t>What do you do? </a:t>
            </a:r>
            <a:endParaRPr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5A167247-EF27-4768-8226-636D688009A0}"/>
              </a:ext>
            </a:extLst>
          </p:cNvPr>
          <p:cNvSpPr>
            <a:spLocks noGrp="1"/>
          </p:cNvSpPr>
          <p:nvPr>
            <p:ph type="subTitle" idx="20"/>
          </p:nvPr>
        </p:nvSpPr>
        <p:spPr>
          <a:xfrm>
            <a:off x="4027469" y="626725"/>
            <a:ext cx="4530904" cy="3193336"/>
          </a:xfrm>
        </p:spPr>
        <p:txBody>
          <a:bodyPr/>
          <a:lstStyle/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Do your learners feel they can ask about other courses? </a:t>
            </a:r>
            <a:br>
              <a:rPr lang="en-GB" sz="1800" dirty="0"/>
            </a:br>
            <a:endParaRPr lang="en-GB" sz="18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do tell them? </a:t>
            </a:r>
            <a:br>
              <a:rPr lang="en-GB" sz="1800" dirty="0"/>
            </a:br>
            <a:endParaRPr lang="en-GB" sz="18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Do you send them to your careers service? </a:t>
            </a:r>
            <a:br>
              <a:rPr lang="en-GB" sz="1800" dirty="0"/>
            </a:br>
            <a:endParaRPr lang="en-GB" sz="18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Can you liaise with other subject areas?</a:t>
            </a:r>
            <a:br>
              <a:rPr lang="en-GB" sz="1800" dirty="0"/>
            </a:br>
            <a:endParaRPr lang="en-GB" sz="18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Students attending guest speaker sessions</a:t>
            </a:r>
          </a:p>
        </p:txBody>
      </p:sp>
    </p:spTree>
    <p:extLst>
      <p:ext uri="{BB962C8B-B14F-4D97-AF65-F5344CB8AC3E}">
        <p14:creationId xmlns:p14="http://schemas.microsoft.com/office/powerpoint/2010/main" val="3881614950"/>
      </p:ext>
    </p:extLst>
  </p:cSld>
  <p:clrMapOvr>
    <a:masterClrMapping/>
  </p:clrMapOvr>
</p:sld>
</file>

<file path=ppt/theme/theme1.xml><?xml version="1.0" encoding="utf-8"?>
<a:theme xmlns:a="http://schemas.openxmlformats.org/drawingml/2006/main" name="Campaign Planning Tools by Slidesgo">
  <a:themeElements>
    <a:clrScheme name="Custom 8">
      <a:dk1>
        <a:srgbClr val="272727"/>
      </a:dk1>
      <a:lt1>
        <a:srgbClr val="F0F0F0"/>
      </a:lt1>
      <a:dk2>
        <a:srgbClr val="00CC99"/>
      </a:dk2>
      <a:lt2>
        <a:srgbClr val="666666"/>
      </a:lt2>
      <a:accent1>
        <a:srgbClr val="00CC99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72727"/>
      </a:hlink>
      <a:folHlink>
        <a:srgbClr val="0097A7"/>
      </a:folHlink>
    </a:clrScheme>
    <a:fontScheme name="Custom 2">
      <a:majorFont>
        <a:latin typeface="Oswald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203</Words>
  <Application>Microsoft Office PowerPoint</Application>
  <PresentationFormat>On-screen Show (16:9)</PresentationFormat>
  <Paragraphs>42</Paragraphs>
  <Slides>11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Roboto</vt:lpstr>
      <vt:lpstr>Oswald</vt:lpstr>
      <vt:lpstr>Fira Sans Extra Condensed Medium</vt:lpstr>
      <vt:lpstr>Arial</vt:lpstr>
      <vt:lpstr>DM Sans</vt:lpstr>
      <vt:lpstr>Campaign Planning Tools by Slidesgo</vt:lpstr>
      <vt:lpstr>PERFECT PROGRESSION</vt:lpstr>
      <vt:lpstr>Aims</vt:lpstr>
      <vt:lpstr>Temperature check</vt:lpstr>
      <vt:lpstr>PowerPoint Presentation</vt:lpstr>
      <vt:lpstr>Do your level 2 students know…</vt:lpstr>
      <vt:lpstr>Preparing learners</vt:lpstr>
      <vt:lpstr>Creating a progression timeline</vt:lpstr>
      <vt:lpstr>ACTIVITY IDEAS How do you currently introduce your level 2s to their next steps?  </vt:lpstr>
      <vt:lpstr>What about students who aren’t sure? What do you do? </vt:lpstr>
      <vt:lpstr>DISCUSS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CAMPAIGN PLANNING TOOLS</dc:title>
  <dc:creator>Shaun Daubney</dc:creator>
  <cp:lastModifiedBy>Shaun Daubney</cp:lastModifiedBy>
  <cp:revision>31</cp:revision>
  <dcterms:modified xsi:type="dcterms:W3CDTF">2022-03-14T16:54:44Z</dcterms:modified>
</cp:coreProperties>
</file>